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9"/>
  </p:notesMasterIdLst>
  <p:sldIdLst>
    <p:sldId id="256" r:id="rId2"/>
    <p:sldId id="257" r:id="rId3"/>
    <p:sldId id="301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6" r:id="rId12"/>
    <p:sldId id="268" r:id="rId13"/>
    <p:sldId id="267" r:id="rId14"/>
    <p:sldId id="273" r:id="rId15"/>
    <p:sldId id="265" r:id="rId16"/>
    <p:sldId id="269" r:id="rId17"/>
    <p:sldId id="270" r:id="rId18"/>
    <p:sldId id="276" r:id="rId19"/>
    <p:sldId id="274" r:id="rId20"/>
    <p:sldId id="275" r:id="rId21"/>
    <p:sldId id="271" r:id="rId22"/>
    <p:sldId id="277" r:id="rId23"/>
    <p:sldId id="278" r:id="rId24"/>
    <p:sldId id="279" r:id="rId25"/>
    <p:sldId id="280" r:id="rId26"/>
    <p:sldId id="305" r:id="rId27"/>
    <p:sldId id="3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3" autoAdjust="0"/>
    <p:restoredTop sz="94660"/>
  </p:normalViewPr>
  <p:slideViewPr>
    <p:cSldViewPr snapToGrid="0">
      <p:cViewPr>
        <p:scale>
          <a:sx n="82" d="100"/>
          <a:sy n="82" d="100"/>
        </p:scale>
        <p:origin x="61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94CF-64C0-45C0-A889-45B8C1328B18}" type="doc">
      <dgm:prSet loTypeId="urn:microsoft.com/office/officeart/2005/8/layout/radial4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ED7B7178-B458-40C4-9BBE-F81C8D5A72CE}">
      <dgm:prSet phldrT="[Texto]"/>
      <dgm:spPr/>
      <dgm:t>
        <a:bodyPr/>
        <a:lstStyle/>
        <a:p>
          <a:r>
            <a:rPr lang="es-MX" b="1"/>
            <a:t>Ansiedad</a:t>
          </a:r>
          <a:endParaRPr lang="es-MX" b="1" dirty="0"/>
        </a:p>
      </dgm:t>
    </dgm:pt>
    <dgm:pt modelId="{B7F4E1F4-A2B3-42DD-9871-970532CFA840}" type="parTrans" cxnId="{5D2D82CC-81E9-4ED8-8CF2-E632159F2C43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01252617-D5C9-4FB6-B463-680A10945FE3}" type="sibTrans" cxnId="{5D2D82CC-81E9-4ED8-8CF2-E632159F2C43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5F706335-A776-47B1-8B4F-FFC1CE463BDE}">
      <dgm:prSet phldrT="[Texto]" custT="1"/>
      <dgm:spPr/>
      <dgm:t>
        <a:bodyPr/>
        <a:lstStyle/>
        <a:p>
          <a:r>
            <a:rPr lang="es-MX" sz="1600"/>
            <a:t>Aumento en actividad adrenérgica</a:t>
          </a:r>
          <a:endParaRPr lang="es-MX" sz="1600" dirty="0"/>
        </a:p>
      </dgm:t>
    </dgm:pt>
    <dgm:pt modelId="{0F95FE68-40AF-4A4F-9523-0D55E1A3D734}" type="parTrans" cxnId="{17E8CACC-C8E6-4599-B150-7A35C7AF2ADF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C87D2749-7DBA-4759-AED0-CE51970EEA3E}" type="sibTrans" cxnId="{17E8CACC-C8E6-4599-B150-7A35C7AF2ADF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7A2CEC2F-7A6B-4FA6-B93B-851496A5279B}">
      <dgm:prSet phldrT="[Texto]" custT="1"/>
      <dgm:spPr/>
      <dgm:t>
        <a:bodyPr/>
        <a:lstStyle/>
        <a:p>
          <a:r>
            <a:rPr lang="es-MX" sz="1600" dirty="0"/>
            <a:t>Aumento de lactato</a:t>
          </a:r>
        </a:p>
      </dgm:t>
    </dgm:pt>
    <dgm:pt modelId="{2EB8DE67-E63C-40E2-BD1E-DB8105E92E19}" type="parTrans" cxnId="{08AD834A-FBB5-48E9-AE16-E48275C4B0BE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B5409603-D342-4B67-B829-F3E1A5933DC7}" type="sibTrans" cxnId="{08AD834A-FBB5-48E9-AE16-E48275C4B0BE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55269D14-A448-4269-B41E-F5A9CA4A2BE7}">
      <dgm:prSet phldrT="[Texto]" custT="1"/>
      <dgm:spPr/>
      <dgm:t>
        <a:bodyPr/>
        <a:lstStyle/>
        <a:p>
          <a:r>
            <a:rPr lang="es-MX" sz="1600"/>
            <a:t>Respuesta exagerada a serotonina</a:t>
          </a:r>
          <a:endParaRPr lang="es-MX" sz="1600" dirty="0"/>
        </a:p>
      </dgm:t>
    </dgm:pt>
    <dgm:pt modelId="{B6A01108-B440-4AF3-A572-65FFC4F4082B}" type="parTrans" cxnId="{C47216A8-9F97-40A5-BB3A-F68E3F3A9139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5F756190-2002-4CE1-A07C-B6C15C88EF11}" type="sibTrans" cxnId="{C47216A8-9F97-40A5-BB3A-F68E3F3A9139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E4A60B50-319C-4660-A981-E9D120969D95}">
      <dgm:prSet phldrT="[Texto]" custT="1"/>
      <dgm:spPr/>
      <dgm:t>
        <a:bodyPr/>
        <a:lstStyle/>
        <a:p>
          <a:r>
            <a:rPr lang="es-MX" sz="1600"/>
            <a:t>Disminución en la sensibilidad de receptores GABA</a:t>
          </a:r>
          <a:endParaRPr lang="es-MX" sz="1600" dirty="0"/>
        </a:p>
      </dgm:t>
    </dgm:pt>
    <dgm:pt modelId="{2F3A87BB-E8C6-46BD-B131-FFD604DBD169}" type="parTrans" cxnId="{D74F29BE-7E1B-4E34-9D36-7204585395F7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9DB79B7C-3AC5-4E98-BC3E-8EB748BFB1E3}" type="sibTrans" cxnId="{D74F29BE-7E1B-4E34-9D36-7204585395F7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690C3E4F-25D3-4D05-851B-595BFADC45F6}">
      <dgm:prSet phldrT="[Texto]" custT="1"/>
      <dgm:spPr/>
      <dgm:t>
        <a:bodyPr/>
        <a:lstStyle/>
        <a:p>
          <a:r>
            <a:rPr lang="es-MX" sz="1600" dirty="0"/>
            <a:t>Factores psicológicos y estresores externos </a:t>
          </a:r>
        </a:p>
        <a:p>
          <a:endParaRPr lang="es-MX" sz="1200" dirty="0"/>
        </a:p>
      </dgm:t>
    </dgm:pt>
    <dgm:pt modelId="{0C62C4B4-E93F-407E-A676-E96A8C49D3DD}" type="parTrans" cxnId="{18515578-98E7-4645-B240-249ED27C7AB9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E4A7C8C0-5D32-4A49-84BB-58FC0DC6A2FA}" type="sibTrans" cxnId="{18515578-98E7-4645-B240-249ED27C7AB9}">
      <dgm:prSet/>
      <dgm:spPr/>
      <dgm:t>
        <a:bodyPr/>
        <a:lstStyle/>
        <a:p>
          <a:endParaRPr lang="es-MX">
            <a:solidFill>
              <a:srgbClr val="FFFFFF"/>
            </a:solidFill>
          </a:endParaRPr>
        </a:p>
      </dgm:t>
    </dgm:pt>
    <dgm:pt modelId="{46FBB547-3A27-4D1F-9CC5-A8EBFD3F0FF2}" type="pres">
      <dgm:prSet presAssocID="{087D94CF-64C0-45C0-A889-45B8C1328B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B93BC3-2AED-4389-BF4C-97F95A54807D}" type="pres">
      <dgm:prSet presAssocID="{ED7B7178-B458-40C4-9BBE-F81C8D5A72CE}" presName="centerShape" presStyleLbl="node0" presStyleIdx="0" presStyleCnt="1"/>
      <dgm:spPr/>
    </dgm:pt>
    <dgm:pt modelId="{54A5AD02-048C-4B69-B1D0-1A1BA9F9C8F6}" type="pres">
      <dgm:prSet presAssocID="{0F95FE68-40AF-4A4F-9523-0D55E1A3D734}" presName="parTrans" presStyleLbl="bgSibTrans2D1" presStyleIdx="0" presStyleCnt="5"/>
      <dgm:spPr/>
    </dgm:pt>
    <dgm:pt modelId="{20B4ED4B-3521-4C96-A177-04D42AA8481D}" type="pres">
      <dgm:prSet presAssocID="{5F706335-A776-47B1-8B4F-FFC1CE463BDE}" presName="node" presStyleLbl="node1" presStyleIdx="0" presStyleCnt="5">
        <dgm:presLayoutVars>
          <dgm:bulletEnabled val="1"/>
        </dgm:presLayoutVars>
      </dgm:prSet>
      <dgm:spPr/>
    </dgm:pt>
    <dgm:pt modelId="{9A5EC4BB-F86F-41FE-AAE8-E438A150A7C6}" type="pres">
      <dgm:prSet presAssocID="{B6A01108-B440-4AF3-A572-65FFC4F4082B}" presName="parTrans" presStyleLbl="bgSibTrans2D1" presStyleIdx="1" presStyleCnt="5"/>
      <dgm:spPr/>
    </dgm:pt>
    <dgm:pt modelId="{A82E5D87-6040-4623-A918-8A4DE3DFE5F4}" type="pres">
      <dgm:prSet presAssocID="{55269D14-A448-4269-B41E-F5A9CA4A2BE7}" presName="node" presStyleLbl="node1" presStyleIdx="1" presStyleCnt="5">
        <dgm:presLayoutVars>
          <dgm:bulletEnabled val="1"/>
        </dgm:presLayoutVars>
      </dgm:prSet>
      <dgm:spPr/>
    </dgm:pt>
    <dgm:pt modelId="{3FF57BD3-155A-4B3C-B2D1-F5FE05864261}" type="pres">
      <dgm:prSet presAssocID="{2F3A87BB-E8C6-46BD-B131-FFD604DBD169}" presName="parTrans" presStyleLbl="bgSibTrans2D1" presStyleIdx="2" presStyleCnt="5"/>
      <dgm:spPr/>
    </dgm:pt>
    <dgm:pt modelId="{A1663DF4-9020-456A-8143-6A5B3762EDE2}" type="pres">
      <dgm:prSet presAssocID="{E4A60B50-319C-4660-A981-E9D120969D95}" presName="node" presStyleLbl="node1" presStyleIdx="2" presStyleCnt="5">
        <dgm:presLayoutVars>
          <dgm:bulletEnabled val="1"/>
        </dgm:presLayoutVars>
      </dgm:prSet>
      <dgm:spPr/>
    </dgm:pt>
    <dgm:pt modelId="{E7CB885F-AC61-4B45-9978-4095AA0057BD}" type="pres">
      <dgm:prSet presAssocID="{2EB8DE67-E63C-40E2-BD1E-DB8105E92E19}" presName="parTrans" presStyleLbl="bgSibTrans2D1" presStyleIdx="3" presStyleCnt="5"/>
      <dgm:spPr/>
    </dgm:pt>
    <dgm:pt modelId="{F1CB7041-74E4-4EBC-B071-451ED35A8B52}" type="pres">
      <dgm:prSet presAssocID="{7A2CEC2F-7A6B-4FA6-B93B-851496A5279B}" presName="node" presStyleLbl="node1" presStyleIdx="3" presStyleCnt="5">
        <dgm:presLayoutVars>
          <dgm:bulletEnabled val="1"/>
        </dgm:presLayoutVars>
      </dgm:prSet>
      <dgm:spPr/>
    </dgm:pt>
    <dgm:pt modelId="{72B12312-2D2A-45AB-86B5-86964D4327B4}" type="pres">
      <dgm:prSet presAssocID="{0C62C4B4-E93F-407E-A676-E96A8C49D3DD}" presName="parTrans" presStyleLbl="bgSibTrans2D1" presStyleIdx="4" presStyleCnt="5"/>
      <dgm:spPr/>
    </dgm:pt>
    <dgm:pt modelId="{6C0E6ABD-1912-464E-B0E5-384BC8A2E587}" type="pres">
      <dgm:prSet presAssocID="{690C3E4F-25D3-4D05-851B-595BFADC45F6}" presName="node" presStyleLbl="node1" presStyleIdx="4" presStyleCnt="5">
        <dgm:presLayoutVars>
          <dgm:bulletEnabled val="1"/>
        </dgm:presLayoutVars>
      </dgm:prSet>
      <dgm:spPr/>
    </dgm:pt>
  </dgm:ptLst>
  <dgm:cxnLst>
    <dgm:cxn modelId="{28E17F0E-C504-404B-BAFB-995F03FD3235}" type="presOf" srcId="{087D94CF-64C0-45C0-A889-45B8C1328B18}" destId="{46FBB547-3A27-4D1F-9CC5-A8EBFD3F0FF2}" srcOrd="0" destOrd="0" presId="urn:microsoft.com/office/officeart/2005/8/layout/radial4"/>
    <dgm:cxn modelId="{54E1FF21-1E81-4493-9BD1-F7DB7CFA4BCB}" type="presOf" srcId="{2EB8DE67-E63C-40E2-BD1E-DB8105E92E19}" destId="{E7CB885F-AC61-4B45-9978-4095AA0057BD}" srcOrd="0" destOrd="0" presId="urn:microsoft.com/office/officeart/2005/8/layout/radial4"/>
    <dgm:cxn modelId="{02BD8B3B-6108-4938-AEE8-45F5762A9496}" type="presOf" srcId="{2F3A87BB-E8C6-46BD-B131-FFD604DBD169}" destId="{3FF57BD3-155A-4B3C-B2D1-F5FE05864261}" srcOrd="0" destOrd="0" presId="urn:microsoft.com/office/officeart/2005/8/layout/radial4"/>
    <dgm:cxn modelId="{08AD834A-FBB5-48E9-AE16-E48275C4B0BE}" srcId="{ED7B7178-B458-40C4-9BBE-F81C8D5A72CE}" destId="{7A2CEC2F-7A6B-4FA6-B93B-851496A5279B}" srcOrd="3" destOrd="0" parTransId="{2EB8DE67-E63C-40E2-BD1E-DB8105E92E19}" sibTransId="{B5409603-D342-4B67-B829-F3E1A5933DC7}"/>
    <dgm:cxn modelId="{CDF19C6F-A38D-4A79-B36F-747098140A93}" type="presOf" srcId="{5F706335-A776-47B1-8B4F-FFC1CE463BDE}" destId="{20B4ED4B-3521-4C96-A177-04D42AA8481D}" srcOrd="0" destOrd="0" presId="urn:microsoft.com/office/officeart/2005/8/layout/radial4"/>
    <dgm:cxn modelId="{18515578-98E7-4645-B240-249ED27C7AB9}" srcId="{ED7B7178-B458-40C4-9BBE-F81C8D5A72CE}" destId="{690C3E4F-25D3-4D05-851B-595BFADC45F6}" srcOrd="4" destOrd="0" parTransId="{0C62C4B4-E93F-407E-A676-E96A8C49D3DD}" sibTransId="{E4A7C8C0-5D32-4A49-84BB-58FC0DC6A2FA}"/>
    <dgm:cxn modelId="{3BBD1B99-BC1A-484B-97DC-CE7050C9EA61}" type="presOf" srcId="{690C3E4F-25D3-4D05-851B-595BFADC45F6}" destId="{6C0E6ABD-1912-464E-B0E5-384BC8A2E587}" srcOrd="0" destOrd="0" presId="urn:microsoft.com/office/officeart/2005/8/layout/radial4"/>
    <dgm:cxn modelId="{C47216A8-9F97-40A5-BB3A-F68E3F3A9139}" srcId="{ED7B7178-B458-40C4-9BBE-F81C8D5A72CE}" destId="{55269D14-A448-4269-B41E-F5A9CA4A2BE7}" srcOrd="1" destOrd="0" parTransId="{B6A01108-B440-4AF3-A572-65FFC4F4082B}" sibTransId="{5F756190-2002-4CE1-A07C-B6C15C88EF11}"/>
    <dgm:cxn modelId="{27FFCEAD-8E36-476A-BDC6-29AA7A851C50}" type="presOf" srcId="{E4A60B50-319C-4660-A981-E9D120969D95}" destId="{A1663DF4-9020-456A-8143-6A5B3762EDE2}" srcOrd="0" destOrd="0" presId="urn:microsoft.com/office/officeart/2005/8/layout/radial4"/>
    <dgm:cxn modelId="{D74F29BE-7E1B-4E34-9D36-7204585395F7}" srcId="{ED7B7178-B458-40C4-9BBE-F81C8D5A72CE}" destId="{E4A60B50-319C-4660-A981-E9D120969D95}" srcOrd="2" destOrd="0" parTransId="{2F3A87BB-E8C6-46BD-B131-FFD604DBD169}" sibTransId="{9DB79B7C-3AC5-4E98-BC3E-8EB748BFB1E3}"/>
    <dgm:cxn modelId="{5D2D82CC-81E9-4ED8-8CF2-E632159F2C43}" srcId="{087D94CF-64C0-45C0-A889-45B8C1328B18}" destId="{ED7B7178-B458-40C4-9BBE-F81C8D5A72CE}" srcOrd="0" destOrd="0" parTransId="{B7F4E1F4-A2B3-42DD-9871-970532CFA840}" sibTransId="{01252617-D5C9-4FB6-B463-680A10945FE3}"/>
    <dgm:cxn modelId="{17E8CACC-C8E6-4599-B150-7A35C7AF2ADF}" srcId="{ED7B7178-B458-40C4-9BBE-F81C8D5A72CE}" destId="{5F706335-A776-47B1-8B4F-FFC1CE463BDE}" srcOrd="0" destOrd="0" parTransId="{0F95FE68-40AF-4A4F-9523-0D55E1A3D734}" sibTransId="{C87D2749-7DBA-4759-AED0-CE51970EEA3E}"/>
    <dgm:cxn modelId="{9AED72D0-B18E-4173-876B-9733DB18F208}" type="presOf" srcId="{0F95FE68-40AF-4A4F-9523-0D55E1A3D734}" destId="{54A5AD02-048C-4B69-B1D0-1A1BA9F9C8F6}" srcOrd="0" destOrd="0" presId="urn:microsoft.com/office/officeart/2005/8/layout/radial4"/>
    <dgm:cxn modelId="{3EF94DD3-203D-4D14-B3E5-A46CC1DA2DAA}" type="presOf" srcId="{7A2CEC2F-7A6B-4FA6-B93B-851496A5279B}" destId="{F1CB7041-74E4-4EBC-B071-451ED35A8B52}" srcOrd="0" destOrd="0" presId="urn:microsoft.com/office/officeart/2005/8/layout/radial4"/>
    <dgm:cxn modelId="{9FAEB6D3-1A09-4875-9B58-0E89C36613A9}" type="presOf" srcId="{B6A01108-B440-4AF3-A572-65FFC4F4082B}" destId="{9A5EC4BB-F86F-41FE-AAE8-E438A150A7C6}" srcOrd="0" destOrd="0" presId="urn:microsoft.com/office/officeart/2005/8/layout/radial4"/>
    <dgm:cxn modelId="{D60DB0D9-1498-46DE-8D96-5E2F3C36EAE9}" type="presOf" srcId="{ED7B7178-B458-40C4-9BBE-F81C8D5A72CE}" destId="{34B93BC3-2AED-4389-BF4C-97F95A54807D}" srcOrd="0" destOrd="0" presId="urn:microsoft.com/office/officeart/2005/8/layout/radial4"/>
    <dgm:cxn modelId="{14120BDC-91E6-4154-90B6-A755D221489F}" type="presOf" srcId="{0C62C4B4-E93F-407E-A676-E96A8C49D3DD}" destId="{72B12312-2D2A-45AB-86B5-86964D4327B4}" srcOrd="0" destOrd="0" presId="urn:microsoft.com/office/officeart/2005/8/layout/radial4"/>
    <dgm:cxn modelId="{9E560FE6-D778-41B2-80FC-018D3271B335}" type="presOf" srcId="{55269D14-A448-4269-B41E-F5A9CA4A2BE7}" destId="{A82E5D87-6040-4623-A918-8A4DE3DFE5F4}" srcOrd="0" destOrd="0" presId="urn:microsoft.com/office/officeart/2005/8/layout/radial4"/>
    <dgm:cxn modelId="{EB3FC4B5-2174-4280-AC88-8C8D77D87CC4}" type="presParOf" srcId="{46FBB547-3A27-4D1F-9CC5-A8EBFD3F0FF2}" destId="{34B93BC3-2AED-4389-BF4C-97F95A54807D}" srcOrd="0" destOrd="0" presId="urn:microsoft.com/office/officeart/2005/8/layout/radial4"/>
    <dgm:cxn modelId="{46BBD835-FE2D-4C4F-A57C-A1B22205D77B}" type="presParOf" srcId="{46FBB547-3A27-4D1F-9CC5-A8EBFD3F0FF2}" destId="{54A5AD02-048C-4B69-B1D0-1A1BA9F9C8F6}" srcOrd="1" destOrd="0" presId="urn:microsoft.com/office/officeart/2005/8/layout/radial4"/>
    <dgm:cxn modelId="{3E7AF2B1-B85E-47CD-8150-B55E18E57C5F}" type="presParOf" srcId="{46FBB547-3A27-4D1F-9CC5-A8EBFD3F0FF2}" destId="{20B4ED4B-3521-4C96-A177-04D42AA8481D}" srcOrd="2" destOrd="0" presId="urn:microsoft.com/office/officeart/2005/8/layout/radial4"/>
    <dgm:cxn modelId="{2A071202-6EBD-413E-AF98-C3E6B71067CF}" type="presParOf" srcId="{46FBB547-3A27-4D1F-9CC5-A8EBFD3F0FF2}" destId="{9A5EC4BB-F86F-41FE-AAE8-E438A150A7C6}" srcOrd="3" destOrd="0" presId="urn:microsoft.com/office/officeart/2005/8/layout/radial4"/>
    <dgm:cxn modelId="{6AB6C569-FE54-4341-8EF6-88534CD5708B}" type="presParOf" srcId="{46FBB547-3A27-4D1F-9CC5-A8EBFD3F0FF2}" destId="{A82E5D87-6040-4623-A918-8A4DE3DFE5F4}" srcOrd="4" destOrd="0" presId="urn:microsoft.com/office/officeart/2005/8/layout/radial4"/>
    <dgm:cxn modelId="{09D95B87-1D3B-4F1A-8E76-F0B91E4F0201}" type="presParOf" srcId="{46FBB547-3A27-4D1F-9CC5-A8EBFD3F0FF2}" destId="{3FF57BD3-155A-4B3C-B2D1-F5FE05864261}" srcOrd="5" destOrd="0" presId="urn:microsoft.com/office/officeart/2005/8/layout/radial4"/>
    <dgm:cxn modelId="{D9E26B13-A76F-4E74-B3AA-D526E4238FE6}" type="presParOf" srcId="{46FBB547-3A27-4D1F-9CC5-A8EBFD3F0FF2}" destId="{A1663DF4-9020-456A-8143-6A5B3762EDE2}" srcOrd="6" destOrd="0" presId="urn:microsoft.com/office/officeart/2005/8/layout/radial4"/>
    <dgm:cxn modelId="{269B6B44-F012-49F4-90D5-66A0EE4BB755}" type="presParOf" srcId="{46FBB547-3A27-4D1F-9CC5-A8EBFD3F0FF2}" destId="{E7CB885F-AC61-4B45-9978-4095AA0057BD}" srcOrd="7" destOrd="0" presId="urn:microsoft.com/office/officeart/2005/8/layout/radial4"/>
    <dgm:cxn modelId="{E4D6EB3C-1253-4859-9EEF-CE6D6749F961}" type="presParOf" srcId="{46FBB547-3A27-4D1F-9CC5-A8EBFD3F0FF2}" destId="{F1CB7041-74E4-4EBC-B071-451ED35A8B52}" srcOrd="8" destOrd="0" presId="urn:microsoft.com/office/officeart/2005/8/layout/radial4"/>
    <dgm:cxn modelId="{0B8B5FAC-D9F9-4B8B-A91A-B74524A96C8C}" type="presParOf" srcId="{46FBB547-3A27-4D1F-9CC5-A8EBFD3F0FF2}" destId="{72B12312-2D2A-45AB-86B5-86964D4327B4}" srcOrd="9" destOrd="0" presId="urn:microsoft.com/office/officeart/2005/8/layout/radial4"/>
    <dgm:cxn modelId="{E2CA287E-5302-4285-A1FF-793CEAE7D46A}" type="presParOf" srcId="{46FBB547-3A27-4D1F-9CC5-A8EBFD3F0FF2}" destId="{6C0E6ABD-1912-464E-B0E5-384BC8A2E58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63325D-A27D-4AA9-92C8-283D1B5587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7F149-16C5-4DE4-9860-FB079E9C338E}">
      <dgm:prSet phldrT="[Texto]"/>
      <dgm:spPr/>
      <dgm:t>
        <a:bodyPr/>
        <a:lstStyle/>
        <a:p>
          <a:r>
            <a:rPr lang="es-MX" dirty="0"/>
            <a:t>No generan dependencia</a:t>
          </a:r>
          <a:endParaRPr lang="en-US" dirty="0"/>
        </a:p>
      </dgm:t>
    </dgm:pt>
    <dgm:pt modelId="{5D0B71F1-91C3-4D40-AD09-48C30B5B4C70}" type="parTrans" cxnId="{C4A47810-3927-4A05-B176-B32C712E92DF}">
      <dgm:prSet/>
      <dgm:spPr/>
      <dgm:t>
        <a:bodyPr/>
        <a:lstStyle/>
        <a:p>
          <a:endParaRPr lang="en-US"/>
        </a:p>
      </dgm:t>
    </dgm:pt>
    <dgm:pt modelId="{DF97031D-2319-4929-BA22-6732B829A132}" type="sibTrans" cxnId="{C4A47810-3927-4A05-B176-B32C712E92DF}">
      <dgm:prSet/>
      <dgm:spPr/>
      <dgm:t>
        <a:bodyPr/>
        <a:lstStyle/>
        <a:p>
          <a:endParaRPr lang="en-US"/>
        </a:p>
      </dgm:t>
    </dgm:pt>
    <dgm:pt modelId="{1878309B-C18A-4E79-8753-B838ED3639F2}">
      <dgm:prSet phldrT="[Texto]"/>
      <dgm:spPr/>
      <dgm:t>
        <a:bodyPr/>
        <a:lstStyle/>
        <a:p>
          <a:r>
            <a:rPr lang="es-MX" dirty="0"/>
            <a:t>Diferentes dosis</a:t>
          </a:r>
          <a:endParaRPr lang="en-US" dirty="0"/>
        </a:p>
      </dgm:t>
    </dgm:pt>
    <dgm:pt modelId="{2004C033-9098-4975-85FA-750AC3F3388B}" type="parTrans" cxnId="{6E5FFDC6-EFE1-41CD-993B-35E0674B3E9B}">
      <dgm:prSet/>
      <dgm:spPr/>
      <dgm:t>
        <a:bodyPr/>
        <a:lstStyle/>
        <a:p>
          <a:endParaRPr lang="en-US"/>
        </a:p>
      </dgm:t>
    </dgm:pt>
    <dgm:pt modelId="{F738AB42-A32F-40F1-AF41-DB337AF22E84}" type="sibTrans" cxnId="{6E5FFDC6-EFE1-41CD-993B-35E0674B3E9B}">
      <dgm:prSet/>
      <dgm:spPr/>
      <dgm:t>
        <a:bodyPr/>
        <a:lstStyle/>
        <a:p>
          <a:endParaRPr lang="en-US"/>
        </a:p>
      </dgm:t>
    </dgm:pt>
    <dgm:pt modelId="{7FECB6D8-0BA5-4539-9DFC-1EE3D2CFF0B2}">
      <dgm:prSet phldrT="[Texto]"/>
      <dgm:spPr/>
      <dgm:t>
        <a:bodyPr/>
        <a:lstStyle/>
        <a:p>
          <a:r>
            <a:rPr lang="es-MX" dirty="0"/>
            <a:t>Tiempo definido</a:t>
          </a:r>
          <a:endParaRPr lang="en-US" dirty="0"/>
        </a:p>
      </dgm:t>
    </dgm:pt>
    <dgm:pt modelId="{E2F885FC-BB5E-4882-B891-C13702D3F05C}" type="parTrans" cxnId="{2671C4DE-970B-4A19-8F1A-B0EC417D4F12}">
      <dgm:prSet/>
      <dgm:spPr/>
      <dgm:t>
        <a:bodyPr/>
        <a:lstStyle/>
        <a:p>
          <a:endParaRPr lang="en-US"/>
        </a:p>
      </dgm:t>
    </dgm:pt>
    <dgm:pt modelId="{6214EB8A-4D74-4B71-85BC-A3EF9C77FFD4}" type="sibTrans" cxnId="{2671C4DE-970B-4A19-8F1A-B0EC417D4F12}">
      <dgm:prSet/>
      <dgm:spPr/>
      <dgm:t>
        <a:bodyPr/>
        <a:lstStyle/>
        <a:p>
          <a:endParaRPr lang="en-US"/>
        </a:p>
      </dgm:t>
    </dgm:pt>
    <dgm:pt modelId="{77960DD7-4B0F-44E5-A970-CF4035F1201A}">
      <dgm:prSet phldrT="[Texto]"/>
      <dgm:spPr/>
      <dgm:t>
        <a:bodyPr/>
        <a:lstStyle/>
        <a:p>
          <a:r>
            <a:rPr lang="es-MX" dirty="0"/>
            <a:t>Causan efectos adversos transitorios</a:t>
          </a:r>
          <a:endParaRPr lang="en-US" dirty="0"/>
        </a:p>
      </dgm:t>
    </dgm:pt>
    <dgm:pt modelId="{0E1068B6-F2D9-47A6-A3D8-7B3F7C8A00DB}" type="parTrans" cxnId="{61AF4F37-4A46-4B4D-A4C9-4C44F754A91A}">
      <dgm:prSet/>
      <dgm:spPr/>
      <dgm:t>
        <a:bodyPr/>
        <a:lstStyle/>
        <a:p>
          <a:endParaRPr lang="en-US"/>
        </a:p>
      </dgm:t>
    </dgm:pt>
    <dgm:pt modelId="{4FB7D3AA-DA73-4923-84ED-0AB0A05A5928}" type="sibTrans" cxnId="{61AF4F37-4A46-4B4D-A4C9-4C44F754A91A}">
      <dgm:prSet/>
      <dgm:spPr/>
      <dgm:t>
        <a:bodyPr/>
        <a:lstStyle/>
        <a:p>
          <a:endParaRPr lang="en-US"/>
        </a:p>
      </dgm:t>
    </dgm:pt>
    <dgm:pt modelId="{8B3ACE5A-AAE2-4E14-83B0-10E65E0F631B}">
      <dgm:prSet phldrT="[Texto]"/>
      <dgm:spPr/>
      <dgm:t>
        <a:bodyPr/>
        <a:lstStyle/>
        <a:p>
          <a:r>
            <a:rPr lang="es-MX" dirty="0"/>
            <a:t>Son medicamentos seguros: Se pueden tomar otros medicamentos</a:t>
          </a:r>
          <a:endParaRPr lang="en-US" dirty="0"/>
        </a:p>
      </dgm:t>
    </dgm:pt>
    <dgm:pt modelId="{B73F2BD5-0A48-4172-AA3B-18D05BC29140}" type="parTrans" cxnId="{BAC000B5-1D36-4AAF-AF41-3C0A47677DF2}">
      <dgm:prSet/>
      <dgm:spPr/>
      <dgm:t>
        <a:bodyPr/>
        <a:lstStyle/>
        <a:p>
          <a:endParaRPr lang="en-US"/>
        </a:p>
      </dgm:t>
    </dgm:pt>
    <dgm:pt modelId="{5EA31BEC-784B-4807-9C51-AE70CBA2E00C}" type="sibTrans" cxnId="{BAC000B5-1D36-4AAF-AF41-3C0A47677DF2}">
      <dgm:prSet/>
      <dgm:spPr/>
      <dgm:t>
        <a:bodyPr/>
        <a:lstStyle/>
        <a:p>
          <a:endParaRPr lang="en-US"/>
        </a:p>
      </dgm:t>
    </dgm:pt>
    <dgm:pt modelId="{55D58F82-7C14-4584-929B-A41E0CD766C7}" type="pres">
      <dgm:prSet presAssocID="{C563325D-A27D-4AA9-92C8-283D1B55879E}" presName="diagram" presStyleCnt="0">
        <dgm:presLayoutVars>
          <dgm:dir/>
          <dgm:resizeHandles val="exact"/>
        </dgm:presLayoutVars>
      </dgm:prSet>
      <dgm:spPr/>
    </dgm:pt>
    <dgm:pt modelId="{B2B96E85-DE75-484B-89A7-6D2BDBC3906D}" type="pres">
      <dgm:prSet presAssocID="{1AE7F149-16C5-4DE4-9860-FB079E9C338E}" presName="node" presStyleLbl="node1" presStyleIdx="0" presStyleCnt="5">
        <dgm:presLayoutVars>
          <dgm:bulletEnabled val="1"/>
        </dgm:presLayoutVars>
      </dgm:prSet>
      <dgm:spPr/>
    </dgm:pt>
    <dgm:pt modelId="{DE7F2231-6634-44CC-9CBF-DE96A4E99BB7}" type="pres">
      <dgm:prSet presAssocID="{DF97031D-2319-4929-BA22-6732B829A132}" presName="sibTrans" presStyleCnt="0"/>
      <dgm:spPr/>
    </dgm:pt>
    <dgm:pt modelId="{937A6953-7B47-4CFC-ABE0-6DA2E4BA51CC}" type="pres">
      <dgm:prSet presAssocID="{1878309B-C18A-4E79-8753-B838ED3639F2}" presName="node" presStyleLbl="node1" presStyleIdx="1" presStyleCnt="5">
        <dgm:presLayoutVars>
          <dgm:bulletEnabled val="1"/>
        </dgm:presLayoutVars>
      </dgm:prSet>
      <dgm:spPr/>
    </dgm:pt>
    <dgm:pt modelId="{E2D907E4-E87D-4B93-9F4C-825A08CCD641}" type="pres">
      <dgm:prSet presAssocID="{F738AB42-A32F-40F1-AF41-DB337AF22E84}" presName="sibTrans" presStyleCnt="0"/>
      <dgm:spPr/>
    </dgm:pt>
    <dgm:pt modelId="{6CCEF455-AAFE-40F4-8DED-32453E5F63AB}" type="pres">
      <dgm:prSet presAssocID="{7FECB6D8-0BA5-4539-9DFC-1EE3D2CFF0B2}" presName="node" presStyleLbl="node1" presStyleIdx="2" presStyleCnt="5">
        <dgm:presLayoutVars>
          <dgm:bulletEnabled val="1"/>
        </dgm:presLayoutVars>
      </dgm:prSet>
      <dgm:spPr/>
    </dgm:pt>
    <dgm:pt modelId="{73DCF247-1D55-44E6-9CB0-79D6D7C7DC35}" type="pres">
      <dgm:prSet presAssocID="{6214EB8A-4D74-4B71-85BC-A3EF9C77FFD4}" presName="sibTrans" presStyleCnt="0"/>
      <dgm:spPr/>
    </dgm:pt>
    <dgm:pt modelId="{716B5C25-277D-4AD0-9CA7-425A7F177EFD}" type="pres">
      <dgm:prSet presAssocID="{77960DD7-4B0F-44E5-A970-CF4035F1201A}" presName="node" presStyleLbl="node1" presStyleIdx="3" presStyleCnt="5">
        <dgm:presLayoutVars>
          <dgm:bulletEnabled val="1"/>
        </dgm:presLayoutVars>
      </dgm:prSet>
      <dgm:spPr/>
    </dgm:pt>
    <dgm:pt modelId="{1EEAA4AA-A76D-4AC7-8719-E582D94FE44E}" type="pres">
      <dgm:prSet presAssocID="{4FB7D3AA-DA73-4923-84ED-0AB0A05A5928}" presName="sibTrans" presStyleCnt="0"/>
      <dgm:spPr/>
    </dgm:pt>
    <dgm:pt modelId="{C56D7824-88CF-41E5-9561-3ED2C74970EE}" type="pres">
      <dgm:prSet presAssocID="{8B3ACE5A-AAE2-4E14-83B0-10E65E0F631B}" presName="node" presStyleLbl="node1" presStyleIdx="4" presStyleCnt="5">
        <dgm:presLayoutVars>
          <dgm:bulletEnabled val="1"/>
        </dgm:presLayoutVars>
      </dgm:prSet>
      <dgm:spPr/>
    </dgm:pt>
  </dgm:ptLst>
  <dgm:cxnLst>
    <dgm:cxn modelId="{B8E22909-4EC0-4212-B026-DC53EFD4CAD5}" type="presOf" srcId="{1878309B-C18A-4E79-8753-B838ED3639F2}" destId="{937A6953-7B47-4CFC-ABE0-6DA2E4BA51CC}" srcOrd="0" destOrd="0" presId="urn:microsoft.com/office/officeart/2005/8/layout/default"/>
    <dgm:cxn modelId="{C4A47810-3927-4A05-B176-B32C712E92DF}" srcId="{C563325D-A27D-4AA9-92C8-283D1B55879E}" destId="{1AE7F149-16C5-4DE4-9860-FB079E9C338E}" srcOrd="0" destOrd="0" parTransId="{5D0B71F1-91C3-4D40-AD09-48C30B5B4C70}" sibTransId="{DF97031D-2319-4929-BA22-6732B829A132}"/>
    <dgm:cxn modelId="{5A2CBA14-4782-4E9B-9B68-5AED30A7D963}" type="presOf" srcId="{77960DD7-4B0F-44E5-A970-CF4035F1201A}" destId="{716B5C25-277D-4AD0-9CA7-425A7F177EFD}" srcOrd="0" destOrd="0" presId="urn:microsoft.com/office/officeart/2005/8/layout/default"/>
    <dgm:cxn modelId="{943A2529-0CC2-458B-90DB-DA1D5360438B}" type="presOf" srcId="{7FECB6D8-0BA5-4539-9DFC-1EE3D2CFF0B2}" destId="{6CCEF455-AAFE-40F4-8DED-32453E5F63AB}" srcOrd="0" destOrd="0" presId="urn:microsoft.com/office/officeart/2005/8/layout/default"/>
    <dgm:cxn modelId="{61AF4F37-4A46-4B4D-A4C9-4C44F754A91A}" srcId="{C563325D-A27D-4AA9-92C8-283D1B55879E}" destId="{77960DD7-4B0F-44E5-A970-CF4035F1201A}" srcOrd="3" destOrd="0" parTransId="{0E1068B6-F2D9-47A6-A3D8-7B3F7C8A00DB}" sibTransId="{4FB7D3AA-DA73-4923-84ED-0AB0A05A5928}"/>
    <dgm:cxn modelId="{6E276F93-4C80-453D-A3AA-21339058694E}" type="presOf" srcId="{C563325D-A27D-4AA9-92C8-283D1B55879E}" destId="{55D58F82-7C14-4584-929B-A41E0CD766C7}" srcOrd="0" destOrd="0" presId="urn:microsoft.com/office/officeart/2005/8/layout/default"/>
    <dgm:cxn modelId="{BAC000B5-1D36-4AAF-AF41-3C0A47677DF2}" srcId="{C563325D-A27D-4AA9-92C8-283D1B55879E}" destId="{8B3ACE5A-AAE2-4E14-83B0-10E65E0F631B}" srcOrd="4" destOrd="0" parTransId="{B73F2BD5-0A48-4172-AA3B-18D05BC29140}" sibTransId="{5EA31BEC-784B-4807-9C51-AE70CBA2E00C}"/>
    <dgm:cxn modelId="{6E5FFDC6-EFE1-41CD-993B-35E0674B3E9B}" srcId="{C563325D-A27D-4AA9-92C8-283D1B55879E}" destId="{1878309B-C18A-4E79-8753-B838ED3639F2}" srcOrd="1" destOrd="0" parTransId="{2004C033-9098-4975-85FA-750AC3F3388B}" sibTransId="{F738AB42-A32F-40F1-AF41-DB337AF22E84}"/>
    <dgm:cxn modelId="{2671C4DE-970B-4A19-8F1A-B0EC417D4F12}" srcId="{C563325D-A27D-4AA9-92C8-283D1B55879E}" destId="{7FECB6D8-0BA5-4539-9DFC-1EE3D2CFF0B2}" srcOrd="2" destOrd="0" parTransId="{E2F885FC-BB5E-4882-B891-C13702D3F05C}" sibTransId="{6214EB8A-4D74-4B71-85BC-A3EF9C77FFD4}"/>
    <dgm:cxn modelId="{4F4101F8-F87D-4C41-B0FB-B4C6F65B6B8A}" type="presOf" srcId="{1AE7F149-16C5-4DE4-9860-FB079E9C338E}" destId="{B2B96E85-DE75-484B-89A7-6D2BDBC3906D}" srcOrd="0" destOrd="0" presId="urn:microsoft.com/office/officeart/2005/8/layout/default"/>
    <dgm:cxn modelId="{420AE4FF-3647-4F8F-BDD2-B601421B2E9F}" type="presOf" srcId="{8B3ACE5A-AAE2-4E14-83B0-10E65E0F631B}" destId="{C56D7824-88CF-41E5-9561-3ED2C74970EE}" srcOrd="0" destOrd="0" presId="urn:microsoft.com/office/officeart/2005/8/layout/default"/>
    <dgm:cxn modelId="{8904E5FD-AA3E-4368-B97A-B3CFE8235169}" type="presParOf" srcId="{55D58F82-7C14-4584-929B-A41E0CD766C7}" destId="{B2B96E85-DE75-484B-89A7-6D2BDBC3906D}" srcOrd="0" destOrd="0" presId="urn:microsoft.com/office/officeart/2005/8/layout/default"/>
    <dgm:cxn modelId="{7E402B23-30F1-47A9-8306-D0A42F57F4F0}" type="presParOf" srcId="{55D58F82-7C14-4584-929B-A41E0CD766C7}" destId="{DE7F2231-6634-44CC-9CBF-DE96A4E99BB7}" srcOrd="1" destOrd="0" presId="urn:microsoft.com/office/officeart/2005/8/layout/default"/>
    <dgm:cxn modelId="{782F177F-EB4B-415F-A283-3C5C5222C43D}" type="presParOf" srcId="{55D58F82-7C14-4584-929B-A41E0CD766C7}" destId="{937A6953-7B47-4CFC-ABE0-6DA2E4BA51CC}" srcOrd="2" destOrd="0" presId="urn:microsoft.com/office/officeart/2005/8/layout/default"/>
    <dgm:cxn modelId="{E666DF28-B0F5-4073-9BA9-A2D116528786}" type="presParOf" srcId="{55D58F82-7C14-4584-929B-A41E0CD766C7}" destId="{E2D907E4-E87D-4B93-9F4C-825A08CCD641}" srcOrd="3" destOrd="0" presId="urn:microsoft.com/office/officeart/2005/8/layout/default"/>
    <dgm:cxn modelId="{F4F977C5-62CA-4FC9-ADFF-169434DC61F8}" type="presParOf" srcId="{55D58F82-7C14-4584-929B-A41E0CD766C7}" destId="{6CCEF455-AAFE-40F4-8DED-32453E5F63AB}" srcOrd="4" destOrd="0" presId="urn:microsoft.com/office/officeart/2005/8/layout/default"/>
    <dgm:cxn modelId="{52E28777-06B5-4B59-A745-F9738FC2C8FB}" type="presParOf" srcId="{55D58F82-7C14-4584-929B-A41E0CD766C7}" destId="{73DCF247-1D55-44E6-9CB0-79D6D7C7DC35}" srcOrd="5" destOrd="0" presId="urn:microsoft.com/office/officeart/2005/8/layout/default"/>
    <dgm:cxn modelId="{75F70ACA-8B26-4F1D-A6CC-77379342DA5A}" type="presParOf" srcId="{55D58F82-7C14-4584-929B-A41E0CD766C7}" destId="{716B5C25-277D-4AD0-9CA7-425A7F177EFD}" srcOrd="6" destOrd="0" presId="urn:microsoft.com/office/officeart/2005/8/layout/default"/>
    <dgm:cxn modelId="{0F3B1B5B-8F39-4B01-ACAB-29A67FD4B1A8}" type="presParOf" srcId="{55D58F82-7C14-4584-929B-A41E0CD766C7}" destId="{1EEAA4AA-A76D-4AC7-8719-E582D94FE44E}" srcOrd="7" destOrd="0" presId="urn:microsoft.com/office/officeart/2005/8/layout/default"/>
    <dgm:cxn modelId="{58AE3F32-AC0B-48C0-ACD8-5F36C20D6782}" type="presParOf" srcId="{55D58F82-7C14-4584-929B-A41E0CD766C7}" destId="{C56D7824-88CF-41E5-9561-3ED2C74970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444C9-D668-494B-860A-93B3AE26586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321ED-6AA6-4288-BCCD-FC3A6F7E53A7}">
      <dgm:prSet phldrT="[Texto]"/>
      <dgm:spPr/>
      <dgm:t>
        <a:bodyPr/>
        <a:lstStyle/>
        <a:p>
          <a:r>
            <a:rPr lang="es-MX" dirty="0"/>
            <a:t>Cualquier intervención que ayude a disminuir, controlar y/o radicar una enfermedad</a:t>
          </a:r>
          <a:endParaRPr lang="en-US" dirty="0"/>
        </a:p>
      </dgm:t>
    </dgm:pt>
    <dgm:pt modelId="{32617160-90AB-45FB-9D17-BFB9B474B09E}" type="parTrans" cxnId="{B714E864-932E-4954-A3EB-22A5A347B87E}">
      <dgm:prSet/>
      <dgm:spPr/>
      <dgm:t>
        <a:bodyPr/>
        <a:lstStyle/>
        <a:p>
          <a:endParaRPr lang="en-US"/>
        </a:p>
      </dgm:t>
    </dgm:pt>
    <dgm:pt modelId="{A08DDCC7-C566-4EC1-8011-CCEA80F9629A}" type="sibTrans" cxnId="{B714E864-932E-4954-A3EB-22A5A347B87E}">
      <dgm:prSet/>
      <dgm:spPr/>
      <dgm:t>
        <a:bodyPr/>
        <a:lstStyle/>
        <a:p>
          <a:endParaRPr lang="en-US"/>
        </a:p>
      </dgm:t>
    </dgm:pt>
    <dgm:pt modelId="{ED7579E2-9C60-41A6-A5E9-EEA303F854AF}">
      <dgm:prSet phldrT="[Texto]"/>
      <dgm:spPr/>
      <dgm:t>
        <a:bodyPr/>
        <a:lstStyle/>
        <a:p>
          <a:r>
            <a:rPr lang="es-MX" dirty="0"/>
            <a:t>Tratamiento farmacológico</a:t>
          </a:r>
          <a:endParaRPr lang="en-US" dirty="0"/>
        </a:p>
      </dgm:t>
    </dgm:pt>
    <dgm:pt modelId="{0BF3C33D-DC16-4BD2-8AC6-C3E9EC731708}" type="parTrans" cxnId="{738F4E9F-1138-4826-BFAB-A5BC1F5E8F0E}">
      <dgm:prSet/>
      <dgm:spPr/>
      <dgm:t>
        <a:bodyPr/>
        <a:lstStyle/>
        <a:p>
          <a:endParaRPr lang="en-US"/>
        </a:p>
      </dgm:t>
    </dgm:pt>
    <dgm:pt modelId="{8C921894-6B18-4308-94CE-629D0453674A}" type="sibTrans" cxnId="{738F4E9F-1138-4826-BFAB-A5BC1F5E8F0E}">
      <dgm:prSet/>
      <dgm:spPr/>
      <dgm:t>
        <a:bodyPr/>
        <a:lstStyle/>
        <a:p>
          <a:endParaRPr lang="en-US"/>
        </a:p>
      </dgm:t>
    </dgm:pt>
    <dgm:pt modelId="{3D9CE438-2AB1-45C4-8542-790BE4435140}">
      <dgm:prSet phldrT="[Texto]"/>
      <dgm:spPr/>
      <dgm:t>
        <a:bodyPr/>
        <a:lstStyle/>
        <a:p>
          <a:r>
            <a:rPr lang="es-MX" dirty="0"/>
            <a:t>Tratamiento No farmacológico</a:t>
          </a:r>
          <a:endParaRPr lang="en-US" dirty="0"/>
        </a:p>
      </dgm:t>
    </dgm:pt>
    <dgm:pt modelId="{42405525-77C6-4A43-84F4-1E4405288DD8}" type="parTrans" cxnId="{69A75298-104C-4571-95F3-1BAD12BF4CE2}">
      <dgm:prSet/>
      <dgm:spPr/>
      <dgm:t>
        <a:bodyPr/>
        <a:lstStyle/>
        <a:p>
          <a:endParaRPr lang="en-US"/>
        </a:p>
      </dgm:t>
    </dgm:pt>
    <dgm:pt modelId="{8914BAA5-C983-4C43-93FA-2BD8388ECF58}" type="sibTrans" cxnId="{69A75298-104C-4571-95F3-1BAD12BF4CE2}">
      <dgm:prSet/>
      <dgm:spPr/>
      <dgm:t>
        <a:bodyPr/>
        <a:lstStyle/>
        <a:p>
          <a:endParaRPr lang="en-US"/>
        </a:p>
      </dgm:t>
    </dgm:pt>
    <dgm:pt modelId="{4F0CBF04-C6AC-4189-B0B7-C7FC3947B02F}">
      <dgm:prSet phldrT="[Texto]"/>
      <dgm:spPr/>
      <dgm:t>
        <a:bodyPr/>
        <a:lstStyle/>
        <a:p>
          <a:r>
            <a:rPr lang="es-MX" dirty="0"/>
            <a:t>Tratamientos complementarios</a:t>
          </a:r>
          <a:endParaRPr lang="en-US" dirty="0"/>
        </a:p>
      </dgm:t>
    </dgm:pt>
    <dgm:pt modelId="{314ECA44-ED18-4423-A0C2-C11D968767F3}" type="parTrans" cxnId="{56CBD1D3-7991-4C41-948D-F6349B0E9B6C}">
      <dgm:prSet/>
      <dgm:spPr/>
      <dgm:t>
        <a:bodyPr/>
        <a:lstStyle/>
        <a:p>
          <a:endParaRPr lang="en-US"/>
        </a:p>
      </dgm:t>
    </dgm:pt>
    <dgm:pt modelId="{FB015945-7010-491F-8303-2F14DA5ECC71}" type="sibTrans" cxnId="{56CBD1D3-7991-4C41-948D-F6349B0E9B6C}">
      <dgm:prSet/>
      <dgm:spPr/>
      <dgm:t>
        <a:bodyPr/>
        <a:lstStyle/>
        <a:p>
          <a:endParaRPr lang="en-US"/>
        </a:p>
      </dgm:t>
    </dgm:pt>
    <dgm:pt modelId="{30E8BB0F-BD68-447B-BBB7-F6B2B2523092}" type="pres">
      <dgm:prSet presAssocID="{B1C444C9-D668-494B-860A-93B3AE26586C}" presName="diagram" presStyleCnt="0">
        <dgm:presLayoutVars>
          <dgm:dir/>
          <dgm:resizeHandles val="exact"/>
        </dgm:presLayoutVars>
      </dgm:prSet>
      <dgm:spPr/>
    </dgm:pt>
    <dgm:pt modelId="{3FAC354C-C8B3-41D2-8E9B-21236E741E88}" type="pres">
      <dgm:prSet presAssocID="{FFD321ED-6AA6-4288-BCCD-FC3A6F7E53A7}" presName="node" presStyleLbl="node1" presStyleIdx="0" presStyleCnt="4">
        <dgm:presLayoutVars>
          <dgm:bulletEnabled val="1"/>
        </dgm:presLayoutVars>
      </dgm:prSet>
      <dgm:spPr/>
    </dgm:pt>
    <dgm:pt modelId="{F1D46C2A-8CDD-48A5-A826-2E3806BEE5AF}" type="pres">
      <dgm:prSet presAssocID="{A08DDCC7-C566-4EC1-8011-CCEA80F9629A}" presName="sibTrans" presStyleCnt="0"/>
      <dgm:spPr/>
    </dgm:pt>
    <dgm:pt modelId="{779EF463-0181-47ED-925F-B731B6C61C9A}" type="pres">
      <dgm:prSet presAssocID="{ED7579E2-9C60-41A6-A5E9-EEA303F854AF}" presName="node" presStyleLbl="node1" presStyleIdx="1" presStyleCnt="4">
        <dgm:presLayoutVars>
          <dgm:bulletEnabled val="1"/>
        </dgm:presLayoutVars>
      </dgm:prSet>
      <dgm:spPr/>
    </dgm:pt>
    <dgm:pt modelId="{6A021040-049C-4BC6-A83D-DF654250EF57}" type="pres">
      <dgm:prSet presAssocID="{8C921894-6B18-4308-94CE-629D0453674A}" presName="sibTrans" presStyleCnt="0"/>
      <dgm:spPr/>
    </dgm:pt>
    <dgm:pt modelId="{BAFFCEF7-08C0-4029-8E23-F9E26F7EF7C8}" type="pres">
      <dgm:prSet presAssocID="{3D9CE438-2AB1-45C4-8542-790BE4435140}" presName="node" presStyleLbl="node1" presStyleIdx="2" presStyleCnt="4">
        <dgm:presLayoutVars>
          <dgm:bulletEnabled val="1"/>
        </dgm:presLayoutVars>
      </dgm:prSet>
      <dgm:spPr/>
    </dgm:pt>
    <dgm:pt modelId="{4858C75B-7D9B-4C05-9BF9-250508D37AF5}" type="pres">
      <dgm:prSet presAssocID="{8914BAA5-C983-4C43-93FA-2BD8388ECF58}" presName="sibTrans" presStyleCnt="0"/>
      <dgm:spPr/>
    </dgm:pt>
    <dgm:pt modelId="{4461083C-D8B3-4F24-8F9F-818293C38908}" type="pres">
      <dgm:prSet presAssocID="{4F0CBF04-C6AC-4189-B0B7-C7FC3947B02F}" presName="node" presStyleLbl="node1" presStyleIdx="3" presStyleCnt="4">
        <dgm:presLayoutVars>
          <dgm:bulletEnabled val="1"/>
        </dgm:presLayoutVars>
      </dgm:prSet>
      <dgm:spPr/>
    </dgm:pt>
  </dgm:ptLst>
  <dgm:cxnLst>
    <dgm:cxn modelId="{AC4EF330-D686-4780-A407-7D9639C5AA88}" type="presOf" srcId="{FFD321ED-6AA6-4288-BCCD-FC3A6F7E53A7}" destId="{3FAC354C-C8B3-41D2-8E9B-21236E741E88}" srcOrd="0" destOrd="0" presId="urn:microsoft.com/office/officeart/2005/8/layout/default"/>
    <dgm:cxn modelId="{2918F932-F0D7-4F0F-9077-BC173D61FB1E}" type="presOf" srcId="{3D9CE438-2AB1-45C4-8542-790BE4435140}" destId="{BAFFCEF7-08C0-4029-8E23-F9E26F7EF7C8}" srcOrd="0" destOrd="0" presId="urn:microsoft.com/office/officeart/2005/8/layout/default"/>
    <dgm:cxn modelId="{66923941-CF95-48A0-90D0-241BDBA8B6AB}" type="presOf" srcId="{B1C444C9-D668-494B-860A-93B3AE26586C}" destId="{30E8BB0F-BD68-447B-BBB7-F6B2B2523092}" srcOrd="0" destOrd="0" presId="urn:microsoft.com/office/officeart/2005/8/layout/default"/>
    <dgm:cxn modelId="{B714E864-932E-4954-A3EB-22A5A347B87E}" srcId="{B1C444C9-D668-494B-860A-93B3AE26586C}" destId="{FFD321ED-6AA6-4288-BCCD-FC3A6F7E53A7}" srcOrd="0" destOrd="0" parTransId="{32617160-90AB-45FB-9D17-BFB9B474B09E}" sibTransId="{A08DDCC7-C566-4EC1-8011-CCEA80F9629A}"/>
    <dgm:cxn modelId="{69A75298-104C-4571-95F3-1BAD12BF4CE2}" srcId="{B1C444C9-D668-494B-860A-93B3AE26586C}" destId="{3D9CE438-2AB1-45C4-8542-790BE4435140}" srcOrd="2" destOrd="0" parTransId="{42405525-77C6-4A43-84F4-1E4405288DD8}" sibTransId="{8914BAA5-C983-4C43-93FA-2BD8388ECF58}"/>
    <dgm:cxn modelId="{738F4E9F-1138-4826-BFAB-A5BC1F5E8F0E}" srcId="{B1C444C9-D668-494B-860A-93B3AE26586C}" destId="{ED7579E2-9C60-41A6-A5E9-EEA303F854AF}" srcOrd="1" destOrd="0" parTransId="{0BF3C33D-DC16-4BD2-8AC6-C3E9EC731708}" sibTransId="{8C921894-6B18-4308-94CE-629D0453674A}"/>
    <dgm:cxn modelId="{147C29CE-E86A-444C-A296-740D3D6C6738}" type="presOf" srcId="{4F0CBF04-C6AC-4189-B0B7-C7FC3947B02F}" destId="{4461083C-D8B3-4F24-8F9F-818293C38908}" srcOrd="0" destOrd="0" presId="urn:microsoft.com/office/officeart/2005/8/layout/default"/>
    <dgm:cxn modelId="{56CBD1D3-7991-4C41-948D-F6349B0E9B6C}" srcId="{B1C444C9-D668-494B-860A-93B3AE26586C}" destId="{4F0CBF04-C6AC-4189-B0B7-C7FC3947B02F}" srcOrd="3" destOrd="0" parTransId="{314ECA44-ED18-4423-A0C2-C11D968767F3}" sibTransId="{FB015945-7010-491F-8303-2F14DA5ECC71}"/>
    <dgm:cxn modelId="{5C9DB2D9-D11C-4975-9DED-2DB4BCC1794F}" type="presOf" srcId="{ED7579E2-9C60-41A6-A5E9-EEA303F854AF}" destId="{779EF463-0181-47ED-925F-B731B6C61C9A}" srcOrd="0" destOrd="0" presId="urn:microsoft.com/office/officeart/2005/8/layout/default"/>
    <dgm:cxn modelId="{FE774691-459B-4D6A-93D7-37723DEB1461}" type="presParOf" srcId="{30E8BB0F-BD68-447B-BBB7-F6B2B2523092}" destId="{3FAC354C-C8B3-41D2-8E9B-21236E741E88}" srcOrd="0" destOrd="0" presId="urn:microsoft.com/office/officeart/2005/8/layout/default"/>
    <dgm:cxn modelId="{5159D08C-8EB1-4DCC-A564-DAB089CDF6B9}" type="presParOf" srcId="{30E8BB0F-BD68-447B-BBB7-F6B2B2523092}" destId="{F1D46C2A-8CDD-48A5-A826-2E3806BEE5AF}" srcOrd="1" destOrd="0" presId="urn:microsoft.com/office/officeart/2005/8/layout/default"/>
    <dgm:cxn modelId="{2DDC6C2E-328D-45CD-8766-26FF04C0A888}" type="presParOf" srcId="{30E8BB0F-BD68-447B-BBB7-F6B2B2523092}" destId="{779EF463-0181-47ED-925F-B731B6C61C9A}" srcOrd="2" destOrd="0" presId="urn:microsoft.com/office/officeart/2005/8/layout/default"/>
    <dgm:cxn modelId="{46246762-8D0F-4AC5-A128-51D47A5D12F1}" type="presParOf" srcId="{30E8BB0F-BD68-447B-BBB7-F6B2B2523092}" destId="{6A021040-049C-4BC6-A83D-DF654250EF57}" srcOrd="3" destOrd="0" presId="urn:microsoft.com/office/officeart/2005/8/layout/default"/>
    <dgm:cxn modelId="{FA772D24-0C49-4211-BEB7-D6BA96169B5A}" type="presParOf" srcId="{30E8BB0F-BD68-447B-BBB7-F6B2B2523092}" destId="{BAFFCEF7-08C0-4029-8E23-F9E26F7EF7C8}" srcOrd="4" destOrd="0" presId="urn:microsoft.com/office/officeart/2005/8/layout/default"/>
    <dgm:cxn modelId="{8D788577-31A9-4F46-A0A1-02F1F414FED7}" type="presParOf" srcId="{30E8BB0F-BD68-447B-BBB7-F6B2B2523092}" destId="{4858C75B-7D9B-4C05-9BF9-250508D37AF5}" srcOrd="5" destOrd="0" presId="urn:microsoft.com/office/officeart/2005/8/layout/default"/>
    <dgm:cxn modelId="{F77B9025-5347-41CD-BF27-A41CEA469E1E}" type="presParOf" srcId="{30E8BB0F-BD68-447B-BBB7-F6B2B2523092}" destId="{4461083C-D8B3-4F24-8F9F-818293C389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F43B5-068B-4A45-A1A0-F03F395857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3254BAA-ECB3-430A-B401-FB4D188AD39C}">
      <dgm:prSet phldrT="[Texto]" custT="1"/>
      <dgm:spPr/>
      <dgm:t>
        <a:bodyPr/>
        <a:lstStyle/>
        <a:p>
          <a:r>
            <a:rPr lang="es-MX" sz="1400" dirty="0"/>
            <a:t>G</a:t>
          </a:r>
          <a:r>
            <a:rPr lang="es-MX" sz="1600" dirty="0"/>
            <a:t>ravedad moderada</a:t>
          </a:r>
        </a:p>
      </dgm:t>
    </dgm:pt>
    <dgm:pt modelId="{AFF31D8B-9BBC-4470-BE67-9B866C4A9AF9}" type="parTrans" cxnId="{AE8FABC6-9245-4E5D-898D-0BECEE924190}">
      <dgm:prSet/>
      <dgm:spPr/>
      <dgm:t>
        <a:bodyPr/>
        <a:lstStyle/>
        <a:p>
          <a:endParaRPr lang="es-MX"/>
        </a:p>
      </dgm:t>
    </dgm:pt>
    <dgm:pt modelId="{30425F94-8658-459F-B712-CB536F71E546}" type="sibTrans" cxnId="{AE8FABC6-9245-4E5D-898D-0BECEE924190}">
      <dgm:prSet/>
      <dgm:spPr/>
      <dgm:t>
        <a:bodyPr/>
        <a:lstStyle/>
        <a:p>
          <a:endParaRPr lang="es-MX"/>
        </a:p>
      </dgm:t>
    </dgm:pt>
    <dgm:pt modelId="{6D6604DC-B585-4EDF-9C9D-6BB256BA2FE4}">
      <dgm:prSet phldrT="[Texto]" custT="1"/>
      <dgm:spPr/>
      <dgm:t>
        <a:bodyPr/>
        <a:lstStyle/>
        <a:p>
          <a:r>
            <a:rPr lang="es-MX" sz="1600" dirty="0"/>
            <a:t>Malestar significativo</a:t>
          </a:r>
        </a:p>
      </dgm:t>
    </dgm:pt>
    <dgm:pt modelId="{1F6AC497-D785-455D-B105-1CD688BA2D52}" type="parTrans" cxnId="{AD2F25ED-146B-480F-94EB-9BD7188BD89F}">
      <dgm:prSet/>
      <dgm:spPr/>
      <dgm:t>
        <a:bodyPr/>
        <a:lstStyle/>
        <a:p>
          <a:endParaRPr lang="es-MX"/>
        </a:p>
      </dgm:t>
    </dgm:pt>
    <dgm:pt modelId="{2487D5B5-A1AE-4343-99C1-6CA64FB40005}" type="sibTrans" cxnId="{AD2F25ED-146B-480F-94EB-9BD7188BD89F}">
      <dgm:prSet/>
      <dgm:spPr/>
      <dgm:t>
        <a:bodyPr/>
        <a:lstStyle/>
        <a:p>
          <a:endParaRPr lang="es-MX"/>
        </a:p>
      </dgm:t>
    </dgm:pt>
    <dgm:pt modelId="{AD870FFF-28B9-4385-ABF0-07A8FCC5242D}">
      <dgm:prSet phldrT="[Texto]" custT="1"/>
      <dgm:spPr/>
      <dgm:t>
        <a:bodyPr/>
        <a:lstStyle/>
        <a:p>
          <a:r>
            <a:rPr lang="es-MX" sz="1600" dirty="0"/>
            <a:t>Complicaciones con otros padecimientos </a:t>
          </a:r>
        </a:p>
      </dgm:t>
    </dgm:pt>
    <dgm:pt modelId="{E038C77C-BC03-47F9-B749-7CC0ADFDCA95}" type="parTrans" cxnId="{757344EF-8F15-4578-BC2B-6FEF837D6574}">
      <dgm:prSet/>
      <dgm:spPr/>
      <dgm:t>
        <a:bodyPr/>
        <a:lstStyle/>
        <a:p>
          <a:endParaRPr lang="es-MX"/>
        </a:p>
      </dgm:t>
    </dgm:pt>
    <dgm:pt modelId="{609B628B-ABED-4DE4-B63B-179908479CC5}" type="sibTrans" cxnId="{757344EF-8F15-4578-BC2B-6FEF837D6574}">
      <dgm:prSet/>
      <dgm:spPr/>
      <dgm:t>
        <a:bodyPr/>
        <a:lstStyle/>
        <a:p>
          <a:endParaRPr lang="es-MX"/>
        </a:p>
      </dgm:t>
    </dgm:pt>
    <dgm:pt modelId="{19B7A5DE-A12E-46DC-AAC3-CCCA7D9FEE67}" type="pres">
      <dgm:prSet presAssocID="{E2EF43B5-068B-4A45-A1A0-F03F3958574D}" presName="compositeShape" presStyleCnt="0">
        <dgm:presLayoutVars>
          <dgm:chMax val="7"/>
          <dgm:dir/>
          <dgm:resizeHandles val="exact"/>
        </dgm:presLayoutVars>
      </dgm:prSet>
      <dgm:spPr/>
    </dgm:pt>
    <dgm:pt modelId="{24D98C07-798A-4594-B340-D087E3EA0BA7}" type="pres">
      <dgm:prSet presAssocID="{73254BAA-ECB3-430A-B401-FB4D188AD39C}" presName="circ1" presStyleLbl="vennNode1" presStyleIdx="0" presStyleCnt="3"/>
      <dgm:spPr/>
    </dgm:pt>
    <dgm:pt modelId="{C145A6FD-1262-4BFC-9D47-3E507F9584BE}" type="pres">
      <dgm:prSet presAssocID="{73254BAA-ECB3-430A-B401-FB4D188AD3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5DF4A6-0916-4B6A-A4FD-47C6C96CA061}" type="pres">
      <dgm:prSet presAssocID="{6D6604DC-B585-4EDF-9C9D-6BB256BA2FE4}" presName="circ2" presStyleLbl="vennNode1" presStyleIdx="1" presStyleCnt="3"/>
      <dgm:spPr/>
    </dgm:pt>
    <dgm:pt modelId="{3D61266E-7323-4F0B-849D-C1EA5E69458D}" type="pres">
      <dgm:prSet presAssocID="{6D6604DC-B585-4EDF-9C9D-6BB256BA2F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37A9D1-171D-4721-B0A2-F82BAF547108}" type="pres">
      <dgm:prSet presAssocID="{AD870FFF-28B9-4385-ABF0-07A8FCC5242D}" presName="circ3" presStyleLbl="vennNode1" presStyleIdx="2" presStyleCnt="3" custScaleX="104585" custScaleY="101008"/>
      <dgm:spPr/>
    </dgm:pt>
    <dgm:pt modelId="{D8009B13-1A40-488F-AEF3-E5FB2A72425C}" type="pres">
      <dgm:prSet presAssocID="{AD870FFF-28B9-4385-ABF0-07A8FCC524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5D8701-CAA6-47C3-BAA4-28FE69962BC4}" type="presOf" srcId="{73254BAA-ECB3-430A-B401-FB4D188AD39C}" destId="{24D98C07-798A-4594-B340-D087E3EA0BA7}" srcOrd="0" destOrd="0" presId="urn:microsoft.com/office/officeart/2005/8/layout/venn1"/>
    <dgm:cxn modelId="{C36BC40D-6DF1-4513-83F6-E3EFC5BAE880}" type="presOf" srcId="{AD870FFF-28B9-4385-ABF0-07A8FCC5242D}" destId="{F137A9D1-171D-4721-B0A2-F82BAF547108}" srcOrd="0" destOrd="0" presId="urn:microsoft.com/office/officeart/2005/8/layout/venn1"/>
    <dgm:cxn modelId="{459D9114-8E6A-4BFD-8AEA-0E34F132B34A}" type="presOf" srcId="{73254BAA-ECB3-430A-B401-FB4D188AD39C}" destId="{C145A6FD-1262-4BFC-9D47-3E507F9584BE}" srcOrd="1" destOrd="0" presId="urn:microsoft.com/office/officeart/2005/8/layout/venn1"/>
    <dgm:cxn modelId="{2B7144B1-E2D0-484E-A47C-D6A7C88F6333}" type="presOf" srcId="{6D6604DC-B585-4EDF-9C9D-6BB256BA2FE4}" destId="{AB5DF4A6-0916-4B6A-A4FD-47C6C96CA061}" srcOrd="0" destOrd="0" presId="urn:microsoft.com/office/officeart/2005/8/layout/venn1"/>
    <dgm:cxn modelId="{6B59F5B7-C5EA-4D78-A804-AC2529969E85}" type="presOf" srcId="{6D6604DC-B585-4EDF-9C9D-6BB256BA2FE4}" destId="{3D61266E-7323-4F0B-849D-C1EA5E69458D}" srcOrd="1" destOrd="0" presId="urn:microsoft.com/office/officeart/2005/8/layout/venn1"/>
    <dgm:cxn modelId="{47CC17BD-6AFE-402B-8F64-518E95211249}" type="presOf" srcId="{AD870FFF-28B9-4385-ABF0-07A8FCC5242D}" destId="{D8009B13-1A40-488F-AEF3-E5FB2A72425C}" srcOrd="1" destOrd="0" presId="urn:microsoft.com/office/officeart/2005/8/layout/venn1"/>
    <dgm:cxn modelId="{AE8FABC6-9245-4E5D-898D-0BECEE924190}" srcId="{E2EF43B5-068B-4A45-A1A0-F03F3958574D}" destId="{73254BAA-ECB3-430A-B401-FB4D188AD39C}" srcOrd="0" destOrd="0" parTransId="{AFF31D8B-9BBC-4470-BE67-9B866C4A9AF9}" sibTransId="{30425F94-8658-459F-B712-CB536F71E546}"/>
    <dgm:cxn modelId="{B35E83DD-E362-43A7-8092-22BF4647A87B}" type="presOf" srcId="{E2EF43B5-068B-4A45-A1A0-F03F3958574D}" destId="{19B7A5DE-A12E-46DC-AAC3-CCCA7D9FEE67}" srcOrd="0" destOrd="0" presId="urn:microsoft.com/office/officeart/2005/8/layout/venn1"/>
    <dgm:cxn modelId="{AD2F25ED-146B-480F-94EB-9BD7188BD89F}" srcId="{E2EF43B5-068B-4A45-A1A0-F03F3958574D}" destId="{6D6604DC-B585-4EDF-9C9D-6BB256BA2FE4}" srcOrd="1" destOrd="0" parTransId="{1F6AC497-D785-455D-B105-1CD688BA2D52}" sibTransId="{2487D5B5-A1AE-4343-99C1-6CA64FB40005}"/>
    <dgm:cxn modelId="{757344EF-8F15-4578-BC2B-6FEF837D6574}" srcId="{E2EF43B5-068B-4A45-A1A0-F03F3958574D}" destId="{AD870FFF-28B9-4385-ABF0-07A8FCC5242D}" srcOrd="2" destOrd="0" parTransId="{E038C77C-BC03-47F9-B749-7CC0ADFDCA95}" sibTransId="{609B628B-ABED-4DE4-B63B-179908479CC5}"/>
    <dgm:cxn modelId="{30398E61-1C5F-4099-AD41-551FC5384A93}" type="presParOf" srcId="{19B7A5DE-A12E-46DC-AAC3-CCCA7D9FEE67}" destId="{24D98C07-798A-4594-B340-D087E3EA0BA7}" srcOrd="0" destOrd="0" presId="urn:microsoft.com/office/officeart/2005/8/layout/venn1"/>
    <dgm:cxn modelId="{C883E580-4A9C-4DE3-912E-2F7E21883096}" type="presParOf" srcId="{19B7A5DE-A12E-46DC-AAC3-CCCA7D9FEE67}" destId="{C145A6FD-1262-4BFC-9D47-3E507F9584BE}" srcOrd="1" destOrd="0" presId="urn:microsoft.com/office/officeart/2005/8/layout/venn1"/>
    <dgm:cxn modelId="{476C12EF-34E7-497F-A82A-26BFEE0E0919}" type="presParOf" srcId="{19B7A5DE-A12E-46DC-AAC3-CCCA7D9FEE67}" destId="{AB5DF4A6-0916-4B6A-A4FD-47C6C96CA061}" srcOrd="2" destOrd="0" presId="urn:microsoft.com/office/officeart/2005/8/layout/venn1"/>
    <dgm:cxn modelId="{CBB5F4C3-92B8-4986-8755-BCB89F140943}" type="presParOf" srcId="{19B7A5DE-A12E-46DC-AAC3-CCCA7D9FEE67}" destId="{3D61266E-7323-4F0B-849D-C1EA5E69458D}" srcOrd="3" destOrd="0" presId="urn:microsoft.com/office/officeart/2005/8/layout/venn1"/>
    <dgm:cxn modelId="{8B6AEA6A-BF48-41DE-BAB7-79A459F067D5}" type="presParOf" srcId="{19B7A5DE-A12E-46DC-AAC3-CCCA7D9FEE67}" destId="{F137A9D1-171D-4721-B0A2-F82BAF547108}" srcOrd="4" destOrd="0" presId="urn:microsoft.com/office/officeart/2005/8/layout/venn1"/>
    <dgm:cxn modelId="{3D02EA4B-E253-4F02-851C-42B473890B3A}" type="presParOf" srcId="{19B7A5DE-A12E-46DC-AAC3-CCCA7D9FEE67}" destId="{D8009B13-1A40-488F-AEF3-E5FB2A7242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FE5D6-3D68-4B0A-B732-18B5977805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CF224E-2F3E-4D7D-BD83-DB415793E517}">
      <dgm:prSet phldrT="[Texto]"/>
      <dgm:spPr/>
      <dgm:t>
        <a:bodyPr/>
        <a:lstStyle/>
        <a:p>
          <a:r>
            <a:rPr lang="es-MX" dirty="0"/>
            <a:t>Remisión Sintomática</a:t>
          </a:r>
        </a:p>
      </dgm:t>
    </dgm:pt>
    <dgm:pt modelId="{3AA888BC-A7D4-42D1-A742-E3D50C9391D9}" type="parTrans" cxnId="{9412E76D-4ABA-4D47-9450-FF916FA9B310}">
      <dgm:prSet/>
      <dgm:spPr/>
      <dgm:t>
        <a:bodyPr/>
        <a:lstStyle/>
        <a:p>
          <a:endParaRPr lang="es-MX"/>
        </a:p>
      </dgm:t>
    </dgm:pt>
    <dgm:pt modelId="{F61F5748-9806-4968-9D73-2EA59850AC95}" type="sibTrans" cxnId="{9412E76D-4ABA-4D47-9450-FF916FA9B310}">
      <dgm:prSet/>
      <dgm:spPr/>
      <dgm:t>
        <a:bodyPr/>
        <a:lstStyle/>
        <a:p>
          <a:endParaRPr lang="es-MX"/>
        </a:p>
      </dgm:t>
    </dgm:pt>
    <dgm:pt modelId="{D560040B-FC6B-4976-A949-AC97719BB76E}">
      <dgm:prSet phldrT="[Texto]"/>
      <dgm:spPr/>
      <dgm:t>
        <a:bodyPr/>
        <a:lstStyle/>
        <a:p>
          <a:r>
            <a:rPr lang="es-MX" dirty="0"/>
            <a:t>Recuperación Funcional</a:t>
          </a:r>
        </a:p>
      </dgm:t>
    </dgm:pt>
    <dgm:pt modelId="{498CAE6B-4C2C-40A4-A990-A2EF80860DB8}" type="parTrans" cxnId="{B6D70554-35C0-4A0F-B4EA-E45BFE0715F5}">
      <dgm:prSet/>
      <dgm:spPr/>
      <dgm:t>
        <a:bodyPr/>
        <a:lstStyle/>
        <a:p>
          <a:endParaRPr lang="es-MX"/>
        </a:p>
      </dgm:t>
    </dgm:pt>
    <dgm:pt modelId="{84554707-B743-4474-A2AF-C4AC46377488}" type="sibTrans" cxnId="{B6D70554-35C0-4A0F-B4EA-E45BFE0715F5}">
      <dgm:prSet/>
      <dgm:spPr/>
      <dgm:t>
        <a:bodyPr/>
        <a:lstStyle/>
        <a:p>
          <a:endParaRPr lang="es-MX"/>
        </a:p>
      </dgm:t>
    </dgm:pt>
    <dgm:pt modelId="{A66220CA-0627-4EB3-B7C0-1A2CE4D0CE37}">
      <dgm:prSet phldrT="[Texto]"/>
      <dgm:spPr/>
      <dgm:t>
        <a:bodyPr/>
        <a:lstStyle/>
        <a:p>
          <a:r>
            <a:rPr lang="es-MX" dirty="0"/>
            <a:t>Prevención de recaídas</a:t>
          </a:r>
        </a:p>
      </dgm:t>
    </dgm:pt>
    <dgm:pt modelId="{E37C3258-CF6B-4D47-97B8-F6E600A7057C}" type="parTrans" cxnId="{70B3EA5A-A6A9-480E-BA74-F6542F81F7A9}">
      <dgm:prSet/>
      <dgm:spPr/>
      <dgm:t>
        <a:bodyPr/>
        <a:lstStyle/>
        <a:p>
          <a:endParaRPr lang="es-MX"/>
        </a:p>
      </dgm:t>
    </dgm:pt>
    <dgm:pt modelId="{67F2EDFB-5BA8-41FF-8DC9-07DE9DC2DF27}" type="sibTrans" cxnId="{70B3EA5A-A6A9-480E-BA74-F6542F81F7A9}">
      <dgm:prSet/>
      <dgm:spPr/>
      <dgm:t>
        <a:bodyPr/>
        <a:lstStyle/>
        <a:p>
          <a:endParaRPr lang="es-MX"/>
        </a:p>
      </dgm:t>
    </dgm:pt>
    <dgm:pt modelId="{B19E8895-317D-4400-8667-07D3C47E2868}" type="pres">
      <dgm:prSet presAssocID="{913FE5D6-3D68-4B0A-B732-18B5977805A9}" presName="Name0" presStyleCnt="0">
        <dgm:presLayoutVars>
          <dgm:dir/>
          <dgm:resizeHandles val="exact"/>
        </dgm:presLayoutVars>
      </dgm:prSet>
      <dgm:spPr/>
    </dgm:pt>
    <dgm:pt modelId="{178572FB-D7CC-48B6-A87E-9F3E78B4D76F}" type="pres">
      <dgm:prSet presAssocID="{BECF224E-2F3E-4D7D-BD83-DB415793E517}" presName="node" presStyleLbl="node1" presStyleIdx="0" presStyleCnt="3">
        <dgm:presLayoutVars>
          <dgm:bulletEnabled val="1"/>
        </dgm:presLayoutVars>
      </dgm:prSet>
      <dgm:spPr/>
    </dgm:pt>
    <dgm:pt modelId="{759A0224-5CAD-4282-9CBA-A5C53A51EB42}" type="pres">
      <dgm:prSet presAssocID="{F61F5748-9806-4968-9D73-2EA59850AC95}" presName="sibTrans" presStyleLbl="sibTrans2D1" presStyleIdx="0" presStyleCnt="2"/>
      <dgm:spPr/>
    </dgm:pt>
    <dgm:pt modelId="{73EAECD7-E135-44C5-97FF-E119457FC6A9}" type="pres">
      <dgm:prSet presAssocID="{F61F5748-9806-4968-9D73-2EA59850AC95}" presName="connectorText" presStyleLbl="sibTrans2D1" presStyleIdx="0" presStyleCnt="2"/>
      <dgm:spPr/>
    </dgm:pt>
    <dgm:pt modelId="{EA29B652-7B90-4370-8895-80B1B3825C31}" type="pres">
      <dgm:prSet presAssocID="{D560040B-FC6B-4976-A949-AC97719BB76E}" presName="node" presStyleLbl="node1" presStyleIdx="1" presStyleCnt="3">
        <dgm:presLayoutVars>
          <dgm:bulletEnabled val="1"/>
        </dgm:presLayoutVars>
      </dgm:prSet>
      <dgm:spPr/>
    </dgm:pt>
    <dgm:pt modelId="{562A08AC-8DFF-44D6-AFAF-98B8E35D3428}" type="pres">
      <dgm:prSet presAssocID="{84554707-B743-4474-A2AF-C4AC46377488}" presName="sibTrans" presStyleLbl="sibTrans2D1" presStyleIdx="1" presStyleCnt="2"/>
      <dgm:spPr/>
    </dgm:pt>
    <dgm:pt modelId="{74ED95EC-09F2-450C-8FB8-0B06D396F9E5}" type="pres">
      <dgm:prSet presAssocID="{84554707-B743-4474-A2AF-C4AC46377488}" presName="connectorText" presStyleLbl="sibTrans2D1" presStyleIdx="1" presStyleCnt="2"/>
      <dgm:spPr/>
    </dgm:pt>
    <dgm:pt modelId="{52C3C0C4-5410-4D2F-809C-B55FF769255C}" type="pres">
      <dgm:prSet presAssocID="{A66220CA-0627-4EB3-B7C0-1A2CE4D0CE37}" presName="node" presStyleLbl="node1" presStyleIdx="2" presStyleCnt="3">
        <dgm:presLayoutVars>
          <dgm:bulletEnabled val="1"/>
        </dgm:presLayoutVars>
      </dgm:prSet>
      <dgm:spPr/>
    </dgm:pt>
  </dgm:ptLst>
  <dgm:cxnLst>
    <dgm:cxn modelId="{EBE78A12-6B85-4E72-B773-0FA3CEF47336}" type="presOf" srcId="{D560040B-FC6B-4976-A949-AC97719BB76E}" destId="{EA29B652-7B90-4370-8895-80B1B3825C31}" srcOrd="0" destOrd="0" presId="urn:microsoft.com/office/officeart/2005/8/layout/process1"/>
    <dgm:cxn modelId="{E0552921-0056-4DF0-9202-BA77A18D4D8D}" type="presOf" srcId="{A66220CA-0627-4EB3-B7C0-1A2CE4D0CE37}" destId="{52C3C0C4-5410-4D2F-809C-B55FF769255C}" srcOrd="0" destOrd="0" presId="urn:microsoft.com/office/officeart/2005/8/layout/process1"/>
    <dgm:cxn modelId="{47FE0937-A26B-4727-9C60-7362189D4D78}" type="presOf" srcId="{F61F5748-9806-4968-9D73-2EA59850AC95}" destId="{759A0224-5CAD-4282-9CBA-A5C53A51EB42}" srcOrd="0" destOrd="0" presId="urn:microsoft.com/office/officeart/2005/8/layout/process1"/>
    <dgm:cxn modelId="{9412E76D-4ABA-4D47-9450-FF916FA9B310}" srcId="{913FE5D6-3D68-4B0A-B732-18B5977805A9}" destId="{BECF224E-2F3E-4D7D-BD83-DB415793E517}" srcOrd="0" destOrd="0" parTransId="{3AA888BC-A7D4-42D1-A742-E3D50C9391D9}" sibTransId="{F61F5748-9806-4968-9D73-2EA59850AC95}"/>
    <dgm:cxn modelId="{B6D70554-35C0-4A0F-B4EA-E45BFE0715F5}" srcId="{913FE5D6-3D68-4B0A-B732-18B5977805A9}" destId="{D560040B-FC6B-4976-A949-AC97719BB76E}" srcOrd="1" destOrd="0" parTransId="{498CAE6B-4C2C-40A4-A990-A2EF80860DB8}" sibTransId="{84554707-B743-4474-A2AF-C4AC46377488}"/>
    <dgm:cxn modelId="{7B986056-7BC5-439D-8EEE-470892354687}" type="presOf" srcId="{BECF224E-2F3E-4D7D-BD83-DB415793E517}" destId="{178572FB-D7CC-48B6-A87E-9F3E78B4D76F}" srcOrd="0" destOrd="0" presId="urn:microsoft.com/office/officeart/2005/8/layout/process1"/>
    <dgm:cxn modelId="{70B3EA5A-A6A9-480E-BA74-F6542F81F7A9}" srcId="{913FE5D6-3D68-4B0A-B732-18B5977805A9}" destId="{A66220CA-0627-4EB3-B7C0-1A2CE4D0CE37}" srcOrd="2" destOrd="0" parTransId="{E37C3258-CF6B-4D47-97B8-F6E600A7057C}" sibTransId="{67F2EDFB-5BA8-41FF-8DC9-07DE9DC2DF27}"/>
    <dgm:cxn modelId="{181BF18C-15DE-4EE8-9811-96AD8E59EC01}" type="presOf" srcId="{84554707-B743-4474-A2AF-C4AC46377488}" destId="{562A08AC-8DFF-44D6-AFAF-98B8E35D3428}" srcOrd="0" destOrd="0" presId="urn:microsoft.com/office/officeart/2005/8/layout/process1"/>
    <dgm:cxn modelId="{D1C36792-F0A2-48B0-8430-C3432C6653DC}" type="presOf" srcId="{84554707-B743-4474-A2AF-C4AC46377488}" destId="{74ED95EC-09F2-450C-8FB8-0B06D396F9E5}" srcOrd="1" destOrd="0" presId="urn:microsoft.com/office/officeart/2005/8/layout/process1"/>
    <dgm:cxn modelId="{F87AD6D4-1401-42C6-9879-0FDA8E61092C}" type="presOf" srcId="{F61F5748-9806-4968-9D73-2EA59850AC95}" destId="{73EAECD7-E135-44C5-97FF-E119457FC6A9}" srcOrd="1" destOrd="0" presId="urn:microsoft.com/office/officeart/2005/8/layout/process1"/>
    <dgm:cxn modelId="{7CBB21FD-D008-458B-96EE-D6703640891D}" type="presOf" srcId="{913FE5D6-3D68-4B0A-B732-18B5977805A9}" destId="{B19E8895-317D-4400-8667-07D3C47E2868}" srcOrd="0" destOrd="0" presId="urn:microsoft.com/office/officeart/2005/8/layout/process1"/>
    <dgm:cxn modelId="{91A05AD2-9039-4974-9555-80CE7F5F3285}" type="presParOf" srcId="{B19E8895-317D-4400-8667-07D3C47E2868}" destId="{178572FB-D7CC-48B6-A87E-9F3E78B4D76F}" srcOrd="0" destOrd="0" presId="urn:microsoft.com/office/officeart/2005/8/layout/process1"/>
    <dgm:cxn modelId="{7CDD8960-658D-4170-B235-D7AE35B97053}" type="presParOf" srcId="{B19E8895-317D-4400-8667-07D3C47E2868}" destId="{759A0224-5CAD-4282-9CBA-A5C53A51EB42}" srcOrd="1" destOrd="0" presId="urn:microsoft.com/office/officeart/2005/8/layout/process1"/>
    <dgm:cxn modelId="{C111D0D6-6AB8-4ABB-8763-AF4C16459A42}" type="presParOf" srcId="{759A0224-5CAD-4282-9CBA-A5C53A51EB42}" destId="{73EAECD7-E135-44C5-97FF-E119457FC6A9}" srcOrd="0" destOrd="0" presId="urn:microsoft.com/office/officeart/2005/8/layout/process1"/>
    <dgm:cxn modelId="{7404D24E-58A9-452E-BC35-057A36D2E3D8}" type="presParOf" srcId="{B19E8895-317D-4400-8667-07D3C47E2868}" destId="{EA29B652-7B90-4370-8895-80B1B3825C31}" srcOrd="2" destOrd="0" presId="urn:microsoft.com/office/officeart/2005/8/layout/process1"/>
    <dgm:cxn modelId="{8BACD2AA-5622-475D-82B9-E919B989112E}" type="presParOf" srcId="{B19E8895-317D-4400-8667-07D3C47E2868}" destId="{562A08AC-8DFF-44D6-AFAF-98B8E35D3428}" srcOrd="3" destOrd="0" presId="urn:microsoft.com/office/officeart/2005/8/layout/process1"/>
    <dgm:cxn modelId="{5FA8A738-DA1D-489E-948C-D4EFE67AF7DB}" type="presParOf" srcId="{562A08AC-8DFF-44D6-AFAF-98B8E35D3428}" destId="{74ED95EC-09F2-450C-8FB8-0B06D396F9E5}" srcOrd="0" destOrd="0" presId="urn:microsoft.com/office/officeart/2005/8/layout/process1"/>
    <dgm:cxn modelId="{59936E91-385C-4458-B2CD-9A53D85B5AD4}" type="presParOf" srcId="{B19E8895-317D-4400-8667-07D3C47E2868}" destId="{52C3C0C4-5410-4D2F-809C-B55FF76925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9CF91-A9E7-4D86-865F-BB9172A0E7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BEDC3B-59F5-4106-9408-595D48FA7D85}">
      <dgm:prSet phldrT="[Texto]"/>
      <dgm:spPr/>
      <dgm:t>
        <a:bodyPr/>
        <a:lstStyle/>
        <a:p>
          <a:r>
            <a:rPr lang="es-MX" dirty="0"/>
            <a:t>Antidepresivos</a:t>
          </a:r>
        </a:p>
      </dgm:t>
    </dgm:pt>
    <dgm:pt modelId="{09EFAE67-2EA1-46EC-83FC-BB4BC3048E73}" type="parTrans" cxnId="{DD452693-DF0F-4770-83C5-4C3D343C3343}">
      <dgm:prSet/>
      <dgm:spPr/>
      <dgm:t>
        <a:bodyPr/>
        <a:lstStyle/>
        <a:p>
          <a:endParaRPr lang="es-MX"/>
        </a:p>
      </dgm:t>
    </dgm:pt>
    <dgm:pt modelId="{E267AE94-5E6A-4DE4-B8D0-EF6DEFC93466}" type="sibTrans" cxnId="{DD452693-DF0F-4770-83C5-4C3D343C3343}">
      <dgm:prSet/>
      <dgm:spPr/>
      <dgm:t>
        <a:bodyPr/>
        <a:lstStyle/>
        <a:p>
          <a:endParaRPr lang="es-MX"/>
        </a:p>
      </dgm:t>
    </dgm:pt>
    <dgm:pt modelId="{9CD24B85-BE82-4D25-B388-564AD126137F}">
      <dgm:prSet phldrT="[Texto]"/>
      <dgm:spPr/>
      <dgm:t>
        <a:bodyPr/>
        <a:lstStyle/>
        <a:p>
          <a:r>
            <a:rPr lang="es-MX" dirty="0"/>
            <a:t>Ansiolíticos</a:t>
          </a:r>
        </a:p>
      </dgm:t>
    </dgm:pt>
    <dgm:pt modelId="{96DB267D-F237-4997-9B6E-FE2DFA2FCF2A}" type="parTrans" cxnId="{9AE605F2-780E-4CAC-8D78-A151F599E5F5}">
      <dgm:prSet/>
      <dgm:spPr/>
      <dgm:t>
        <a:bodyPr/>
        <a:lstStyle/>
        <a:p>
          <a:endParaRPr lang="es-MX"/>
        </a:p>
      </dgm:t>
    </dgm:pt>
    <dgm:pt modelId="{8359124F-D532-4023-966B-C17F8F75B058}" type="sibTrans" cxnId="{9AE605F2-780E-4CAC-8D78-A151F599E5F5}">
      <dgm:prSet/>
      <dgm:spPr/>
      <dgm:t>
        <a:bodyPr/>
        <a:lstStyle/>
        <a:p>
          <a:endParaRPr lang="es-MX"/>
        </a:p>
      </dgm:t>
    </dgm:pt>
    <dgm:pt modelId="{37A6B25E-CB95-466E-83A5-EF2F11D35688}">
      <dgm:prSet phldrT="[Texto]"/>
      <dgm:spPr/>
      <dgm:t>
        <a:bodyPr/>
        <a:lstStyle/>
        <a:p>
          <a:r>
            <a:rPr lang="es-MX" dirty="0"/>
            <a:t>Tratamientos Coadyuvantes</a:t>
          </a:r>
        </a:p>
      </dgm:t>
    </dgm:pt>
    <dgm:pt modelId="{6885CDC6-CAD9-40CD-8551-F6E4360B52CA}" type="parTrans" cxnId="{BEAA4CF2-20EF-41A2-A940-200FEABD0D4F}">
      <dgm:prSet/>
      <dgm:spPr/>
      <dgm:t>
        <a:bodyPr/>
        <a:lstStyle/>
        <a:p>
          <a:endParaRPr lang="es-MX"/>
        </a:p>
      </dgm:t>
    </dgm:pt>
    <dgm:pt modelId="{C17B8A51-878A-4FFF-88BF-5370E4255AD6}" type="sibTrans" cxnId="{BEAA4CF2-20EF-41A2-A940-200FEABD0D4F}">
      <dgm:prSet/>
      <dgm:spPr/>
      <dgm:t>
        <a:bodyPr/>
        <a:lstStyle/>
        <a:p>
          <a:endParaRPr lang="es-MX"/>
        </a:p>
      </dgm:t>
    </dgm:pt>
    <dgm:pt modelId="{F1C8013E-C620-4503-9AA9-D22C15CFA809}" type="pres">
      <dgm:prSet presAssocID="{8FF9CF91-A9E7-4D86-865F-BB9172A0E703}" presName="diagram" presStyleCnt="0">
        <dgm:presLayoutVars>
          <dgm:dir/>
          <dgm:resizeHandles val="exact"/>
        </dgm:presLayoutVars>
      </dgm:prSet>
      <dgm:spPr/>
    </dgm:pt>
    <dgm:pt modelId="{0EA2BBDC-B468-475C-B732-54E1D1391FCA}" type="pres">
      <dgm:prSet presAssocID="{B5BEDC3B-59F5-4106-9408-595D48FA7D85}" presName="node" presStyleLbl="node1" presStyleIdx="0" presStyleCnt="3">
        <dgm:presLayoutVars>
          <dgm:bulletEnabled val="1"/>
        </dgm:presLayoutVars>
      </dgm:prSet>
      <dgm:spPr/>
    </dgm:pt>
    <dgm:pt modelId="{A1A7A3E1-3DCD-47B8-AABE-C777081FED44}" type="pres">
      <dgm:prSet presAssocID="{E267AE94-5E6A-4DE4-B8D0-EF6DEFC93466}" presName="sibTrans" presStyleCnt="0"/>
      <dgm:spPr/>
    </dgm:pt>
    <dgm:pt modelId="{C584703E-BA83-4E60-938A-EAA35057E480}" type="pres">
      <dgm:prSet presAssocID="{9CD24B85-BE82-4D25-B388-564AD126137F}" presName="node" presStyleLbl="node1" presStyleIdx="1" presStyleCnt="3">
        <dgm:presLayoutVars>
          <dgm:bulletEnabled val="1"/>
        </dgm:presLayoutVars>
      </dgm:prSet>
      <dgm:spPr/>
    </dgm:pt>
    <dgm:pt modelId="{774FA92B-27CA-4AC8-9AF4-74B782F18DCC}" type="pres">
      <dgm:prSet presAssocID="{8359124F-D532-4023-966B-C17F8F75B058}" presName="sibTrans" presStyleCnt="0"/>
      <dgm:spPr/>
    </dgm:pt>
    <dgm:pt modelId="{9AAACA80-3F28-418E-8537-B9F4E1468125}" type="pres">
      <dgm:prSet presAssocID="{37A6B25E-CB95-466E-83A5-EF2F11D35688}" presName="node" presStyleLbl="node1" presStyleIdx="2" presStyleCnt="3">
        <dgm:presLayoutVars>
          <dgm:bulletEnabled val="1"/>
        </dgm:presLayoutVars>
      </dgm:prSet>
      <dgm:spPr/>
    </dgm:pt>
  </dgm:ptLst>
  <dgm:cxnLst>
    <dgm:cxn modelId="{2C8D9D16-1D30-4DE7-B79B-A467C89FFDE6}" type="presOf" srcId="{9CD24B85-BE82-4D25-B388-564AD126137F}" destId="{C584703E-BA83-4E60-938A-EAA35057E480}" srcOrd="0" destOrd="0" presId="urn:microsoft.com/office/officeart/2005/8/layout/default"/>
    <dgm:cxn modelId="{D4988369-708A-4541-BED3-57F752DD9FF8}" type="presOf" srcId="{37A6B25E-CB95-466E-83A5-EF2F11D35688}" destId="{9AAACA80-3F28-418E-8537-B9F4E1468125}" srcOrd="0" destOrd="0" presId="urn:microsoft.com/office/officeart/2005/8/layout/default"/>
    <dgm:cxn modelId="{DD452693-DF0F-4770-83C5-4C3D343C3343}" srcId="{8FF9CF91-A9E7-4D86-865F-BB9172A0E703}" destId="{B5BEDC3B-59F5-4106-9408-595D48FA7D85}" srcOrd="0" destOrd="0" parTransId="{09EFAE67-2EA1-46EC-83FC-BB4BC3048E73}" sibTransId="{E267AE94-5E6A-4DE4-B8D0-EF6DEFC93466}"/>
    <dgm:cxn modelId="{C501CCAF-86AC-45D6-8E39-577790EE27B2}" type="presOf" srcId="{B5BEDC3B-59F5-4106-9408-595D48FA7D85}" destId="{0EA2BBDC-B468-475C-B732-54E1D1391FCA}" srcOrd="0" destOrd="0" presId="urn:microsoft.com/office/officeart/2005/8/layout/default"/>
    <dgm:cxn modelId="{1CDEBFE8-59E7-4404-B56F-F212B427EA47}" type="presOf" srcId="{8FF9CF91-A9E7-4D86-865F-BB9172A0E703}" destId="{F1C8013E-C620-4503-9AA9-D22C15CFA809}" srcOrd="0" destOrd="0" presId="urn:microsoft.com/office/officeart/2005/8/layout/default"/>
    <dgm:cxn modelId="{9AE605F2-780E-4CAC-8D78-A151F599E5F5}" srcId="{8FF9CF91-A9E7-4D86-865F-BB9172A0E703}" destId="{9CD24B85-BE82-4D25-B388-564AD126137F}" srcOrd="1" destOrd="0" parTransId="{96DB267D-F237-4997-9B6E-FE2DFA2FCF2A}" sibTransId="{8359124F-D532-4023-966B-C17F8F75B058}"/>
    <dgm:cxn modelId="{BEAA4CF2-20EF-41A2-A940-200FEABD0D4F}" srcId="{8FF9CF91-A9E7-4D86-865F-BB9172A0E703}" destId="{37A6B25E-CB95-466E-83A5-EF2F11D35688}" srcOrd="2" destOrd="0" parTransId="{6885CDC6-CAD9-40CD-8551-F6E4360B52CA}" sibTransId="{C17B8A51-878A-4FFF-88BF-5370E4255AD6}"/>
    <dgm:cxn modelId="{13469A12-60A4-4986-ABBC-D126C499E0BA}" type="presParOf" srcId="{F1C8013E-C620-4503-9AA9-D22C15CFA809}" destId="{0EA2BBDC-B468-475C-B732-54E1D1391FCA}" srcOrd="0" destOrd="0" presId="urn:microsoft.com/office/officeart/2005/8/layout/default"/>
    <dgm:cxn modelId="{DC78942D-C68E-4C2B-8A90-61AF73AD9355}" type="presParOf" srcId="{F1C8013E-C620-4503-9AA9-D22C15CFA809}" destId="{A1A7A3E1-3DCD-47B8-AABE-C777081FED44}" srcOrd="1" destOrd="0" presId="urn:microsoft.com/office/officeart/2005/8/layout/default"/>
    <dgm:cxn modelId="{4317AA83-B0D1-42C7-903E-37FCC49E6523}" type="presParOf" srcId="{F1C8013E-C620-4503-9AA9-D22C15CFA809}" destId="{C584703E-BA83-4E60-938A-EAA35057E480}" srcOrd="2" destOrd="0" presId="urn:microsoft.com/office/officeart/2005/8/layout/default"/>
    <dgm:cxn modelId="{D66019D0-1772-4FB5-9FC1-938566E16358}" type="presParOf" srcId="{F1C8013E-C620-4503-9AA9-D22C15CFA809}" destId="{774FA92B-27CA-4AC8-9AF4-74B782F18DCC}" srcOrd="3" destOrd="0" presId="urn:microsoft.com/office/officeart/2005/8/layout/default"/>
    <dgm:cxn modelId="{0CFCDA08-37D2-41DC-9FA3-7E1F1B2C30DC}" type="presParOf" srcId="{F1C8013E-C620-4503-9AA9-D22C15CFA809}" destId="{9AAACA80-3F28-418E-8537-B9F4E146812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7087DB-0F5C-417B-B2A2-5ABCBA411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907F7F-5D31-4B31-8A98-1B25A2FB4EF2}">
      <dgm:prSet phldrT="[Texto]"/>
      <dgm:spPr/>
      <dgm:t>
        <a:bodyPr/>
        <a:lstStyle/>
        <a:p>
          <a:r>
            <a:rPr lang="es-MX" dirty="0"/>
            <a:t>Inicio con dosis bajas</a:t>
          </a:r>
        </a:p>
      </dgm:t>
    </dgm:pt>
    <dgm:pt modelId="{B4CE871F-FEB0-474F-A2CE-1E1828B16913}" type="parTrans" cxnId="{3662B18D-8383-49F2-BDB0-907244DE8C68}">
      <dgm:prSet/>
      <dgm:spPr/>
      <dgm:t>
        <a:bodyPr/>
        <a:lstStyle/>
        <a:p>
          <a:endParaRPr lang="es-MX"/>
        </a:p>
      </dgm:t>
    </dgm:pt>
    <dgm:pt modelId="{89E34F22-E220-4D22-924E-85FFEBDCB52B}" type="sibTrans" cxnId="{3662B18D-8383-49F2-BDB0-907244DE8C68}">
      <dgm:prSet/>
      <dgm:spPr/>
      <dgm:t>
        <a:bodyPr/>
        <a:lstStyle/>
        <a:p>
          <a:endParaRPr lang="es-MX"/>
        </a:p>
      </dgm:t>
    </dgm:pt>
    <dgm:pt modelId="{CB497636-05EC-46CA-8AD7-A9F439C89774}">
      <dgm:prSet phldrT="[Texto]"/>
      <dgm:spPr/>
      <dgm:t>
        <a:bodyPr/>
        <a:lstStyle/>
        <a:p>
          <a:r>
            <a:rPr lang="es-MX" dirty="0"/>
            <a:t>Aumento de dosis según respuesta  al tratamiento</a:t>
          </a:r>
        </a:p>
      </dgm:t>
    </dgm:pt>
    <dgm:pt modelId="{8B3E22B5-FE46-4421-8EC9-8FE4B4F2E15A}" type="parTrans" cxnId="{6DA89E8B-A828-44E0-96FC-F8B397D47958}">
      <dgm:prSet/>
      <dgm:spPr/>
      <dgm:t>
        <a:bodyPr/>
        <a:lstStyle/>
        <a:p>
          <a:endParaRPr lang="es-MX"/>
        </a:p>
      </dgm:t>
    </dgm:pt>
    <dgm:pt modelId="{720AAFC3-7683-4AC5-A726-E68A2F97E935}" type="sibTrans" cxnId="{6DA89E8B-A828-44E0-96FC-F8B397D47958}">
      <dgm:prSet/>
      <dgm:spPr/>
      <dgm:t>
        <a:bodyPr/>
        <a:lstStyle/>
        <a:p>
          <a:endParaRPr lang="es-MX"/>
        </a:p>
      </dgm:t>
    </dgm:pt>
    <dgm:pt modelId="{4A7DDE8B-4C4D-4ABC-87F9-073D6140C716}">
      <dgm:prSet phldrT="[Texto]"/>
      <dgm:spPr/>
      <dgm:t>
        <a:bodyPr/>
        <a:lstStyle/>
        <a:p>
          <a:r>
            <a:rPr lang="es-MX" dirty="0"/>
            <a:t>Individualizar cada caso</a:t>
          </a:r>
        </a:p>
      </dgm:t>
    </dgm:pt>
    <dgm:pt modelId="{4CF306BF-374A-478A-BD81-41C492CCA4CE}" type="parTrans" cxnId="{D85AA4AD-8599-4C66-B39D-9B719CD99E9E}">
      <dgm:prSet/>
      <dgm:spPr/>
      <dgm:t>
        <a:bodyPr/>
        <a:lstStyle/>
        <a:p>
          <a:endParaRPr lang="es-MX"/>
        </a:p>
      </dgm:t>
    </dgm:pt>
    <dgm:pt modelId="{45D405E7-3BF3-4B0C-B992-2A4E0CD50047}" type="sibTrans" cxnId="{D85AA4AD-8599-4C66-B39D-9B719CD99E9E}">
      <dgm:prSet/>
      <dgm:spPr/>
      <dgm:t>
        <a:bodyPr/>
        <a:lstStyle/>
        <a:p>
          <a:endParaRPr lang="es-MX"/>
        </a:p>
      </dgm:t>
    </dgm:pt>
    <dgm:pt modelId="{700B7136-7CBA-49F8-A9DD-81C254378C09}" type="pres">
      <dgm:prSet presAssocID="{127087DB-0F5C-417B-B2A2-5ABCBA411124}" presName="linear" presStyleCnt="0">
        <dgm:presLayoutVars>
          <dgm:dir/>
          <dgm:animLvl val="lvl"/>
          <dgm:resizeHandles val="exact"/>
        </dgm:presLayoutVars>
      </dgm:prSet>
      <dgm:spPr/>
    </dgm:pt>
    <dgm:pt modelId="{53B1C21A-4B5D-4C75-A5FA-89AE198F5C95}" type="pres">
      <dgm:prSet presAssocID="{4B907F7F-5D31-4B31-8A98-1B25A2FB4EF2}" presName="parentLin" presStyleCnt="0"/>
      <dgm:spPr/>
    </dgm:pt>
    <dgm:pt modelId="{6067BABE-BFE7-4441-8ABE-69AF173DC0D9}" type="pres">
      <dgm:prSet presAssocID="{4B907F7F-5D31-4B31-8A98-1B25A2FB4EF2}" presName="parentLeftMargin" presStyleLbl="node1" presStyleIdx="0" presStyleCnt="3"/>
      <dgm:spPr/>
    </dgm:pt>
    <dgm:pt modelId="{D6267FD6-B4F4-4B71-9D66-ED59590B23A9}" type="pres">
      <dgm:prSet presAssocID="{4B907F7F-5D31-4B31-8A98-1B25A2FB4E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2A0ABC-0A2E-4344-8122-F78D71A38D43}" type="pres">
      <dgm:prSet presAssocID="{4B907F7F-5D31-4B31-8A98-1B25A2FB4EF2}" presName="negativeSpace" presStyleCnt="0"/>
      <dgm:spPr/>
    </dgm:pt>
    <dgm:pt modelId="{0A9397E4-72FE-4946-843E-6C0380372615}" type="pres">
      <dgm:prSet presAssocID="{4B907F7F-5D31-4B31-8A98-1B25A2FB4EF2}" presName="childText" presStyleLbl="conFgAcc1" presStyleIdx="0" presStyleCnt="3">
        <dgm:presLayoutVars>
          <dgm:bulletEnabled val="1"/>
        </dgm:presLayoutVars>
      </dgm:prSet>
      <dgm:spPr/>
    </dgm:pt>
    <dgm:pt modelId="{8F631504-F4CF-46EC-9D11-93CB6FD78038}" type="pres">
      <dgm:prSet presAssocID="{89E34F22-E220-4D22-924E-85FFEBDCB52B}" presName="spaceBetweenRectangles" presStyleCnt="0"/>
      <dgm:spPr/>
    </dgm:pt>
    <dgm:pt modelId="{DA26F67C-A950-4A61-BB89-85B89FE02714}" type="pres">
      <dgm:prSet presAssocID="{CB497636-05EC-46CA-8AD7-A9F439C89774}" presName="parentLin" presStyleCnt="0"/>
      <dgm:spPr/>
    </dgm:pt>
    <dgm:pt modelId="{C910422D-27A1-4D0C-9612-C20CC879690C}" type="pres">
      <dgm:prSet presAssocID="{CB497636-05EC-46CA-8AD7-A9F439C89774}" presName="parentLeftMargin" presStyleLbl="node1" presStyleIdx="0" presStyleCnt="3"/>
      <dgm:spPr/>
    </dgm:pt>
    <dgm:pt modelId="{22CA3D18-532D-4D10-9D69-66E0D88C83BA}" type="pres">
      <dgm:prSet presAssocID="{CB497636-05EC-46CA-8AD7-A9F439C897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43E22C-9189-494A-AEE6-8947A964B1E2}" type="pres">
      <dgm:prSet presAssocID="{CB497636-05EC-46CA-8AD7-A9F439C89774}" presName="negativeSpace" presStyleCnt="0"/>
      <dgm:spPr/>
    </dgm:pt>
    <dgm:pt modelId="{5013CF62-358A-4340-99F4-E1518E5E6AE1}" type="pres">
      <dgm:prSet presAssocID="{CB497636-05EC-46CA-8AD7-A9F439C89774}" presName="childText" presStyleLbl="conFgAcc1" presStyleIdx="1" presStyleCnt="3">
        <dgm:presLayoutVars>
          <dgm:bulletEnabled val="1"/>
        </dgm:presLayoutVars>
      </dgm:prSet>
      <dgm:spPr/>
    </dgm:pt>
    <dgm:pt modelId="{6D5225CB-0756-41EF-9E99-1F862A40F40A}" type="pres">
      <dgm:prSet presAssocID="{720AAFC3-7683-4AC5-A726-E68A2F97E935}" presName="spaceBetweenRectangles" presStyleCnt="0"/>
      <dgm:spPr/>
    </dgm:pt>
    <dgm:pt modelId="{6BB41920-2215-4D51-AE6D-B3037521FBCA}" type="pres">
      <dgm:prSet presAssocID="{4A7DDE8B-4C4D-4ABC-87F9-073D6140C716}" presName="parentLin" presStyleCnt="0"/>
      <dgm:spPr/>
    </dgm:pt>
    <dgm:pt modelId="{4D0FE2BD-2E7B-4520-8FEB-9C6AFB21815F}" type="pres">
      <dgm:prSet presAssocID="{4A7DDE8B-4C4D-4ABC-87F9-073D6140C716}" presName="parentLeftMargin" presStyleLbl="node1" presStyleIdx="1" presStyleCnt="3"/>
      <dgm:spPr/>
    </dgm:pt>
    <dgm:pt modelId="{CB4EF512-3DFA-4D11-A1DD-D2F9F74857BD}" type="pres">
      <dgm:prSet presAssocID="{4A7DDE8B-4C4D-4ABC-87F9-073D6140C7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7B5AE9-9D20-4745-A146-05DE2BF6E1A7}" type="pres">
      <dgm:prSet presAssocID="{4A7DDE8B-4C4D-4ABC-87F9-073D6140C716}" presName="negativeSpace" presStyleCnt="0"/>
      <dgm:spPr/>
    </dgm:pt>
    <dgm:pt modelId="{CAEF250E-80F8-4B8A-913E-4BCC1C9DFC72}" type="pres">
      <dgm:prSet presAssocID="{4A7DDE8B-4C4D-4ABC-87F9-073D6140C7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B92904-23F6-483C-8CC8-4C1046361538}" type="presOf" srcId="{CB497636-05EC-46CA-8AD7-A9F439C89774}" destId="{C910422D-27A1-4D0C-9612-C20CC879690C}" srcOrd="0" destOrd="0" presId="urn:microsoft.com/office/officeart/2005/8/layout/list1"/>
    <dgm:cxn modelId="{DDA5D108-0F3A-4482-8499-65A824960C47}" type="presOf" srcId="{4A7DDE8B-4C4D-4ABC-87F9-073D6140C716}" destId="{CB4EF512-3DFA-4D11-A1DD-D2F9F74857BD}" srcOrd="1" destOrd="0" presId="urn:microsoft.com/office/officeart/2005/8/layout/list1"/>
    <dgm:cxn modelId="{77CDCD28-6420-4C8E-AF93-4F13F121132C}" type="presOf" srcId="{127087DB-0F5C-417B-B2A2-5ABCBA411124}" destId="{700B7136-7CBA-49F8-A9DD-81C254378C09}" srcOrd="0" destOrd="0" presId="urn:microsoft.com/office/officeart/2005/8/layout/list1"/>
    <dgm:cxn modelId="{6DA89E8B-A828-44E0-96FC-F8B397D47958}" srcId="{127087DB-0F5C-417B-B2A2-5ABCBA411124}" destId="{CB497636-05EC-46CA-8AD7-A9F439C89774}" srcOrd="1" destOrd="0" parTransId="{8B3E22B5-FE46-4421-8EC9-8FE4B4F2E15A}" sibTransId="{720AAFC3-7683-4AC5-A726-E68A2F97E935}"/>
    <dgm:cxn modelId="{3662B18D-8383-49F2-BDB0-907244DE8C68}" srcId="{127087DB-0F5C-417B-B2A2-5ABCBA411124}" destId="{4B907F7F-5D31-4B31-8A98-1B25A2FB4EF2}" srcOrd="0" destOrd="0" parTransId="{B4CE871F-FEB0-474F-A2CE-1E1828B16913}" sibTransId="{89E34F22-E220-4D22-924E-85FFEBDCB52B}"/>
    <dgm:cxn modelId="{422741A2-1BA6-4DD9-BD54-B34C597C8149}" type="presOf" srcId="{4B907F7F-5D31-4B31-8A98-1B25A2FB4EF2}" destId="{D6267FD6-B4F4-4B71-9D66-ED59590B23A9}" srcOrd="1" destOrd="0" presId="urn:microsoft.com/office/officeart/2005/8/layout/list1"/>
    <dgm:cxn modelId="{AC71D0A6-8045-405E-93A3-4E7DFF141559}" type="presOf" srcId="{CB497636-05EC-46CA-8AD7-A9F439C89774}" destId="{22CA3D18-532D-4D10-9D69-66E0D88C83BA}" srcOrd="1" destOrd="0" presId="urn:microsoft.com/office/officeart/2005/8/layout/list1"/>
    <dgm:cxn modelId="{D85AA4AD-8599-4C66-B39D-9B719CD99E9E}" srcId="{127087DB-0F5C-417B-B2A2-5ABCBA411124}" destId="{4A7DDE8B-4C4D-4ABC-87F9-073D6140C716}" srcOrd="2" destOrd="0" parTransId="{4CF306BF-374A-478A-BD81-41C492CCA4CE}" sibTransId="{45D405E7-3BF3-4B0C-B992-2A4E0CD50047}"/>
    <dgm:cxn modelId="{06F9AECF-0973-43D6-932B-C5555DF48E77}" type="presOf" srcId="{4B907F7F-5D31-4B31-8A98-1B25A2FB4EF2}" destId="{6067BABE-BFE7-4441-8ABE-69AF173DC0D9}" srcOrd="0" destOrd="0" presId="urn:microsoft.com/office/officeart/2005/8/layout/list1"/>
    <dgm:cxn modelId="{4D814FF2-F530-4240-A5F0-FDA8F04110BD}" type="presOf" srcId="{4A7DDE8B-4C4D-4ABC-87F9-073D6140C716}" destId="{4D0FE2BD-2E7B-4520-8FEB-9C6AFB21815F}" srcOrd="0" destOrd="0" presId="urn:microsoft.com/office/officeart/2005/8/layout/list1"/>
    <dgm:cxn modelId="{C4F1A910-0595-4669-B288-7D731963326C}" type="presParOf" srcId="{700B7136-7CBA-49F8-A9DD-81C254378C09}" destId="{53B1C21A-4B5D-4C75-A5FA-89AE198F5C95}" srcOrd="0" destOrd="0" presId="urn:microsoft.com/office/officeart/2005/8/layout/list1"/>
    <dgm:cxn modelId="{1D8AE14C-969C-428B-B4B3-4C8CDF9B0B6F}" type="presParOf" srcId="{53B1C21A-4B5D-4C75-A5FA-89AE198F5C95}" destId="{6067BABE-BFE7-4441-8ABE-69AF173DC0D9}" srcOrd="0" destOrd="0" presId="urn:microsoft.com/office/officeart/2005/8/layout/list1"/>
    <dgm:cxn modelId="{CB85A50D-A484-45F2-8797-733607AD2CDB}" type="presParOf" srcId="{53B1C21A-4B5D-4C75-A5FA-89AE198F5C95}" destId="{D6267FD6-B4F4-4B71-9D66-ED59590B23A9}" srcOrd="1" destOrd="0" presId="urn:microsoft.com/office/officeart/2005/8/layout/list1"/>
    <dgm:cxn modelId="{ED6623A9-10F5-4BD6-8DBB-6E65CCBCFFAA}" type="presParOf" srcId="{700B7136-7CBA-49F8-A9DD-81C254378C09}" destId="{BC2A0ABC-0A2E-4344-8122-F78D71A38D43}" srcOrd="1" destOrd="0" presId="urn:microsoft.com/office/officeart/2005/8/layout/list1"/>
    <dgm:cxn modelId="{B9A17FB7-B322-4862-971A-FBE0FCAD83A9}" type="presParOf" srcId="{700B7136-7CBA-49F8-A9DD-81C254378C09}" destId="{0A9397E4-72FE-4946-843E-6C0380372615}" srcOrd="2" destOrd="0" presId="urn:microsoft.com/office/officeart/2005/8/layout/list1"/>
    <dgm:cxn modelId="{EA1C894D-47F2-4C24-B31E-0D88231D7EDC}" type="presParOf" srcId="{700B7136-7CBA-49F8-A9DD-81C254378C09}" destId="{8F631504-F4CF-46EC-9D11-93CB6FD78038}" srcOrd="3" destOrd="0" presId="urn:microsoft.com/office/officeart/2005/8/layout/list1"/>
    <dgm:cxn modelId="{5954497F-B2D3-416D-9DC5-6A081626B371}" type="presParOf" srcId="{700B7136-7CBA-49F8-A9DD-81C254378C09}" destId="{DA26F67C-A950-4A61-BB89-85B89FE02714}" srcOrd="4" destOrd="0" presId="urn:microsoft.com/office/officeart/2005/8/layout/list1"/>
    <dgm:cxn modelId="{4A7639F0-1580-4084-83F7-9AA1F7D98E4E}" type="presParOf" srcId="{DA26F67C-A950-4A61-BB89-85B89FE02714}" destId="{C910422D-27A1-4D0C-9612-C20CC879690C}" srcOrd="0" destOrd="0" presId="urn:microsoft.com/office/officeart/2005/8/layout/list1"/>
    <dgm:cxn modelId="{A4954774-FECC-434F-8F2C-31D9602361C7}" type="presParOf" srcId="{DA26F67C-A950-4A61-BB89-85B89FE02714}" destId="{22CA3D18-532D-4D10-9D69-66E0D88C83BA}" srcOrd="1" destOrd="0" presId="urn:microsoft.com/office/officeart/2005/8/layout/list1"/>
    <dgm:cxn modelId="{BFDA745E-A3CF-4F3B-986B-DFE411176A21}" type="presParOf" srcId="{700B7136-7CBA-49F8-A9DD-81C254378C09}" destId="{CD43E22C-9189-494A-AEE6-8947A964B1E2}" srcOrd="5" destOrd="0" presId="urn:microsoft.com/office/officeart/2005/8/layout/list1"/>
    <dgm:cxn modelId="{2F638569-8A56-4A27-AC5D-50BB1B332BA9}" type="presParOf" srcId="{700B7136-7CBA-49F8-A9DD-81C254378C09}" destId="{5013CF62-358A-4340-99F4-E1518E5E6AE1}" srcOrd="6" destOrd="0" presId="urn:microsoft.com/office/officeart/2005/8/layout/list1"/>
    <dgm:cxn modelId="{191BDBE3-A795-4DCF-ADF3-0EB0AA7BFDF5}" type="presParOf" srcId="{700B7136-7CBA-49F8-A9DD-81C254378C09}" destId="{6D5225CB-0756-41EF-9E99-1F862A40F40A}" srcOrd="7" destOrd="0" presId="urn:microsoft.com/office/officeart/2005/8/layout/list1"/>
    <dgm:cxn modelId="{928BE451-4E9C-427B-BAB1-CE2A7D1EF456}" type="presParOf" srcId="{700B7136-7CBA-49F8-A9DD-81C254378C09}" destId="{6BB41920-2215-4D51-AE6D-B3037521FBCA}" srcOrd="8" destOrd="0" presId="urn:microsoft.com/office/officeart/2005/8/layout/list1"/>
    <dgm:cxn modelId="{E0FE7F79-C7A0-4328-84DE-DAC746B24485}" type="presParOf" srcId="{6BB41920-2215-4D51-AE6D-B3037521FBCA}" destId="{4D0FE2BD-2E7B-4520-8FEB-9C6AFB21815F}" srcOrd="0" destOrd="0" presId="urn:microsoft.com/office/officeart/2005/8/layout/list1"/>
    <dgm:cxn modelId="{6BB90DAA-6A5A-4DD1-8F58-DB20EDEE42E2}" type="presParOf" srcId="{6BB41920-2215-4D51-AE6D-B3037521FBCA}" destId="{CB4EF512-3DFA-4D11-A1DD-D2F9F74857BD}" srcOrd="1" destOrd="0" presId="urn:microsoft.com/office/officeart/2005/8/layout/list1"/>
    <dgm:cxn modelId="{C2BA533A-BDAC-408A-B41B-9D5C910466E8}" type="presParOf" srcId="{700B7136-7CBA-49F8-A9DD-81C254378C09}" destId="{137B5AE9-9D20-4745-A146-05DE2BF6E1A7}" srcOrd="9" destOrd="0" presId="urn:microsoft.com/office/officeart/2005/8/layout/list1"/>
    <dgm:cxn modelId="{6E25016E-FC94-4371-B4EC-89D9A22D595E}" type="presParOf" srcId="{700B7136-7CBA-49F8-A9DD-81C254378C09}" destId="{CAEF250E-80F8-4B8A-913E-4BCC1C9DFC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6EA90-5572-4E66-A782-E2E00107E9AE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60837A-1D8F-4C13-A443-67288EEBA68A}">
      <dgm:prSet phldrT="[Texto]"/>
      <dgm:spPr/>
      <dgm:t>
        <a:bodyPr/>
        <a:lstStyle/>
        <a:p>
          <a:r>
            <a:rPr lang="es-MX" dirty="0"/>
            <a:t>Cuando se ha mantenido estable por 6-8meses</a:t>
          </a:r>
          <a:endParaRPr lang="en-US" dirty="0"/>
        </a:p>
      </dgm:t>
    </dgm:pt>
    <dgm:pt modelId="{8E672C34-4682-481D-B0AA-548CE9A0E7B7}" type="parTrans" cxnId="{B05469C6-CE63-444B-AE2D-34D4EDFB47A4}">
      <dgm:prSet/>
      <dgm:spPr/>
      <dgm:t>
        <a:bodyPr/>
        <a:lstStyle/>
        <a:p>
          <a:endParaRPr lang="en-US"/>
        </a:p>
      </dgm:t>
    </dgm:pt>
    <dgm:pt modelId="{97B873A9-D7E1-43E1-AAE1-6528BE67302B}" type="sibTrans" cxnId="{B05469C6-CE63-444B-AE2D-34D4EDFB47A4}">
      <dgm:prSet/>
      <dgm:spPr/>
      <dgm:t>
        <a:bodyPr/>
        <a:lstStyle/>
        <a:p>
          <a:endParaRPr lang="en-US"/>
        </a:p>
      </dgm:t>
    </dgm:pt>
    <dgm:pt modelId="{A868012C-05D1-493C-80AA-E00B5CCDB9BF}">
      <dgm:prSet phldrT="[Texto]"/>
      <dgm:spPr/>
      <dgm:t>
        <a:bodyPr/>
        <a:lstStyle/>
        <a:p>
          <a:r>
            <a:rPr lang="es-MX" dirty="0"/>
            <a:t>Cuando el médico lo indica</a:t>
          </a:r>
          <a:endParaRPr lang="en-US" dirty="0"/>
        </a:p>
      </dgm:t>
    </dgm:pt>
    <dgm:pt modelId="{8DF1C430-9AA9-419F-93E4-037799C5A7BB}" type="parTrans" cxnId="{FD44C90E-2B81-47DE-B570-B4B733F59C3A}">
      <dgm:prSet/>
      <dgm:spPr/>
      <dgm:t>
        <a:bodyPr/>
        <a:lstStyle/>
        <a:p>
          <a:endParaRPr lang="en-US"/>
        </a:p>
      </dgm:t>
    </dgm:pt>
    <dgm:pt modelId="{173F33A3-C71F-4942-8778-B3AF63601A81}" type="sibTrans" cxnId="{FD44C90E-2B81-47DE-B570-B4B733F59C3A}">
      <dgm:prSet/>
      <dgm:spPr/>
      <dgm:t>
        <a:bodyPr/>
        <a:lstStyle/>
        <a:p>
          <a:endParaRPr lang="en-US"/>
        </a:p>
      </dgm:t>
    </dgm:pt>
    <dgm:pt modelId="{5498EADF-1CDB-4E28-97A9-E43D6E8D548D}">
      <dgm:prSet phldrT="[Texto]"/>
      <dgm:spPr/>
      <dgm:t>
        <a:bodyPr/>
        <a:lstStyle/>
        <a:p>
          <a:r>
            <a:rPr lang="es-MX" dirty="0"/>
            <a:t>Se hace de forma gradual</a:t>
          </a:r>
          <a:endParaRPr lang="en-US" dirty="0"/>
        </a:p>
      </dgm:t>
    </dgm:pt>
    <dgm:pt modelId="{17CDB536-2B4D-42DD-9E52-D223864C20A5}" type="parTrans" cxnId="{A745A7DB-7C25-4F7D-BB82-99935971F006}">
      <dgm:prSet/>
      <dgm:spPr/>
      <dgm:t>
        <a:bodyPr/>
        <a:lstStyle/>
        <a:p>
          <a:endParaRPr lang="en-US"/>
        </a:p>
      </dgm:t>
    </dgm:pt>
    <dgm:pt modelId="{C324154D-123E-48B7-976E-8134D4AB780D}" type="sibTrans" cxnId="{A745A7DB-7C25-4F7D-BB82-99935971F006}">
      <dgm:prSet/>
      <dgm:spPr/>
      <dgm:t>
        <a:bodyPr/>
        <a:lstStyle/>
        <a:p>
          <a:endParaRPr lang="en-US"/>
        </a:p>
      </dgm:t>
    </dgm:pt>
    <dgm:pt modelId="{C5443B13-D8BE-4894-ABBB-D597B1D436BB}">
      <dgm:prSet phldrT="[Texto]"/>
      <dgm:spPr/>
      <dgm:t>
        <a:bodyPr/>
        <a:lstStyle/>
        <a:p>
          <a:r>
            <a:rPr lang="en-US" dirty="0" err="1"/>
            <a:t>Cuando</a:t>
          </a:r>
          <a:r>
            <a:rPr lang="en-US" dirty="0"/>
            <a:t> ha </a:t>
          </a:r>
          <a:r>
            <a:rPr lang="en-US" dirty="0" err="1"/>
            <a:t>terminado</a:t>
          </a:r>
          <a:r>
            <a:rPr lang="en-US" dirty="0"/>
            <a:t> la </a:t>
          </a:r>
          <a:r>
            <a:rPr lang="en-US" dirty="0" err="1"/>
            <a:t>fase</a:t>
          </a:r>
          <a:r>
            <a:rPr lang="en-US" dirty="0"/>
            <a:t> de </a:t>
          </a:r>
          <a:r>
            <a:rPr lang="en-US" dirty="0" err="1"/>
            <a:t>mantenimientro</a:t>
          </a:r>
          <a:endParaRPr lang="en-US" dirty="0"/>
        </a:p>
      </dgm:t>
    </dgm:pt>
    <dgm:pt modelId="{9F28B121-DEB3-4925-8945-6CE4C0ACC237}" type="parTrans" cxnId="{1E7ACCD9-E034-49F7-8CF4-0C3ECAF410C4}">
      <dgm:prSet/>
      <dgm:spPr/>
      <dgm:t>
        <a:bodyPr/>
        <a:lstStyle/>
        <a:p>
          <a:endParaRPr lang="es-MX"/>
        </a:p>
      </dgm:t>
    </dgm:pt>
    <dgm:pt modelId="{A9E50ECA-A4B2-409A-99FC-4CE5A09153FE}" type="sibTrans" cxnId="{1E7ACCD9-E034-49F7-8CF4-0C3ECAF410C4}">
      <dgm:prSet/>
      <dgm:spPr/>
      <dgm:t>
        <a:bodyPr/>
        <a:lstStyle/>
        <a:p>
          <a:endParaRPr lang="es-MX"/>
        </a:p>
      </dgm:t>
    </dgm:pt>
    <dgm:pt modelId="{7B19578A-AE95-452B-8F5E-A7F7EE478FF0}" type="pres">
      <dgm:prSet presAssocID="{B276EA90-5572-4E66-A782-E2E00107E9AE}" presName="Name0" presStyleCnt="0">
        <dgm:presLayoutVars>
          <dgm:dir/>
          <dgm:resizeHandles val="exact"/>
        </dgm:presLayoutVars>
      </dgm:prSet>
      <dgm:spPr/>
    </dgm:pt>
    <dgm:pt modelId="{23E6354B-1B79-4870-931C-1A74420C5AD8}" type="pres">
      <dgm:prSet presAssocID="{E160837A-1D8F-4C13-A443-67288EEBA68A}" presName="Name5" presStyleLbl="vennNode1" presStyleIdx="0" presStyleCnt="4">
        <dgm:presLayoutVars>
          <dgm:bulletEnabled val="1"/>
        </dgm:presLayoutVars>
      </dgm:prSet>
      <dgm:spPr/>
    </dgm:pt>
    <dgm:pt modelId="{8EA0FF76-DCF3-4C35-8A81-C40C0A213E1D}" type="pres">
      <dgm:prSet presAssocID="{97B873A9-D7E1-43E1-AAE1-6528BE67302B}" presName="space" presStyleCnt="0"/>
      <dgm:spPr/>
    </dgm:pt>
    <dgm:pt modelId="{6BFFDBA7-2ED0-4BCA-A532-2CBCE4BD85C2}" type="pres">
      <dgm:prSet presAssocID="{C5443B13-D8BE-4894-ABBB-D597B1D436BB}" presName="Name5" presStyleLbl="vennNode1" presStyleIdx="1" presStyleCnt="4">
        <dgm:presLayoutVars>
          <dgm:bulletEnabled val="1"/>
        </dgm:presLayoutVars>
      </dgm:prSet>
      <dgm:spPr/>
    </dgm:pt>
    <dgm:pt modelId="{22D79959-AE5E-4355-9E35-420A7B5B4962}" type="pres">
      <dgm:prSet presAssocID="{A9E50ECA-A4B2-409A-99FC-4CE5A09153FE}" presName="space" presStyleCnt="0"/>
      <dgm:spPr/>
    </dgm:pt>
    <dgm:pt modelId="{343CE35F-AA41-4B86-B0DB-DEF1BC4F7522}" type="pres">
      <dgm:prSet presAssocID="{A868012C-05D1-493C-80AA-E00B5CCDB9BF}" presName="Name5" presStyleLbl="vennNode1" presStyleIdx="2" presStyleCnt="4">
        <dgm:presLayoutVars>
          <dgm:bulletEnabled val="1"/>
        </dgm:presLayoutVars>
      </dgm:prSet>
      <dgm:spPr/>
    </dgm:pt>
    <dgm:pt modelId="{3D6E437A-8B88-49C9-A770-897B89EE9053}" type="pres">
      <dgm:prSet presAssocID="{173F33A3-C71F-4942-8778-B3AF63601A81}" presName="space" presStyleCnt="0"/>
      <dgm:spPr/>
    </dgm:pt>
    <dgm:pt modelId="{4D483F35-626C-4FA2-958C-A597DE7DD951}" type="pres">
      <dgm:prSet presAssocID="{5498EADF-1CDB-4E28-97A9-E43D6E8D548D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D44C90E-2B81-47DE-B570-B4B733F59C3A}" srcId="{B276EA90-5572-4E66-A782-E2E00107E9AE}" destId="{A868012C-05D1-493C-80AA-E00B5CCDB9BF}" srcOrd="2" destOrd="0" parTransId="{8DF1C430-9AA9-419F-93E4-037799C5A7BB}" sibTransId="{173F33A3-C71F-4942-8778-B3AF63601A81}"/>
    <dgm:cxn modelId="{E19A851A-478E-40E8-A962-63823E9F7438}" type="presOf" srcId="{B276EA90-5572-4E66-A782-E2E00107E9AE}" destId="{7B19578A-AE95-452B-8F5E-A7F7EE478FF0}" srcOrd="0" destOrd="0" presId="urn:microsoft.com/office/officeart/2005/8/layout/venn3"/>
    <dgm:cxn modelId="{7544443B-108E-4A79-BC93-52369DE61F34}" type="presOf" srcId="{E160837A-1D8F-4C13-A443-67288EEBA68A}" destId="{23E6354B-1B79-4870-931C-1A74420C5AD8}" srcOrd="0" destOrd="0" presId="urn:microsoft.com/office/officeart/2005/8/layout/venn3"/>
    <dgm:cxn modelId="{E3C5DE59-BBFF-4128-9298-1446BFA01FDA}" type="presOf" srcId="{A868012C-05D1-493C-80AA-E00B5CCDB9BF}" destId="{343CE35F-AA41-4B86-B0DB-DEF1BC4F7522}" srcOrd="0" destOrd="0" presId="urn:microsoft.com/office/officeart/2005/8/layout/venn3"/>
    <dgm:cxn modelId="{D79C9786-AC09-4141-9BB7-70F6CADEC500}" type="presOf" srcId="{5498EADF-1CDB-4E28-97A9-E43D6E8D548D}" destId="{4D483F35-626C-4FA2-958C-A597DE7DD951}" srcOrd="0" destOrd="0" presId="urn:microsoft.com/office/officeart/2005/8/layout/venn3"/>
    <dgm:cxn modelId="{B05469C6-CE63-444B-AE2D-34D4EDFB47A4}" srcId="{B276EA90-5572-4E66-A782-E2E00107E9AE}" destId="{E160837A-1D8F-4C13-A443-67288EEBA68A}" srcOrd="0" destOrd="0" parTransId="{8E672C34-4682-481D-B0AA-548CE9A0E7B7}" sibTransId="{97B873A9-D7E1-43E1-AAE1-6528BE67302B}"/>
    <dgm:cxn modelId="{1E7ACCD9-E034-49F7-8CF4-0C3ECAF410C4}" srcId="{B276EA90-5572-4E66-A782-E2E00107E9AE}" destId="{C5443B13-D8BE-4894-ABBB-D597B1D436BB}" srcOrd="1" destOrd="0" parTransId="{9F28B121-DEB3-4925-8945-6CE4C0ACC237}" sibTransId="{A9E50ECA-A4B2-409A-99FC-4CE5A09153FE}"/>
    <dgm:cxn modelId="{A745A7DB-7C25-4F7D-BB82-99935971F006}" srcId="{B276EA90-5572-4E66-A782-E2E00107E9AE}" destId="{5498EADF-1CDB-4E28-97A9-E43D6E8D548D}" srcOrd="3" destOrd="0" parTransId="{17CDB536-2B4D-42DD-9E52-D223864C20A5}" sibTransId="{C324154D-123E-48B7-976E-8134D4AB780D}"/>
    <dgm:cxn modelId="{19C025EF-5D56-4120-8B89-C766F0FC33D0}" type="presOf" srcId="{C5443B13-D8BE-4894-ABBB-D597B1D436BB}" destId="{6BFFDBA7-2ED0-4BCA-A532-2CBCE4BD85C2}" srcOrd="0" destOrd="0" presId="urn:microsoft.com/office/officeart/2005/8/layout/venn3"/>
    <dgm:cxn modelId="{BB07E410-4AE8-4082-9F26-FA0DC3155202}" type="presParOf" srcId="{7B19578A-AE95-452B-8F5E-A7F7EE478FF0}" destId="{23E6354B-1B79-4870-931C-1A74420C5AD8}" srcOrd="0" destOrd="0" presId="urn:microsoft.com/office/officeart/2005/8/layout/venn3"/>
    <dgm:cxn modelId="{8783B90B-4E9A-425E-B650-2C3CF1D0C3EE}" type="presParOf" srcId="{7B19578A-AE95-452B-8F5E-A7F7EE478FF0}" destId="{8EA0FF76-DCF3-4C35-8A81-C40C0A213E1D}" srcOrd="1" destOrd="0" presId="urn:microsoft.com/office/officeart/2005/8/layout/venn3"/>
    <dgm:cxn modelId="{A7EF726F-0156-4C64-B191-ABDE3B66E5F9}" type="presParOf" srcId="{7B19578A-AE95-452B-8F5E-A7F7EE478FF0}" destId="{6BFFDBA7-2ED0-4BCA-A532-2CBCE4BD85C2}" srcOrd="2" destOrd="0" presId="urn:microsoft.com/office/officeart/2005/8/layout/venn3"/>
    <dgm:cxn modelId="{9E44A3DD-1F7D-4E19-BE8A-A8C4004F9B9D}" type="presParOf" srcId="{7B19578A-AE95-452B-8F5E-A7F7EE478FF0}" destId="{22D79959-AE5E-4355-9E35-420A7B5B4962}" srcOrd="3" destOrd="0" presId="urn:microsoft.com/office/officeart/2005/8/layout/venn3"/>
    <dgm:cxn modelId="{44FA5945-972E-4C21-8BF6-AB32DA7C9377}" type="presParOf" srcId="{7B19578A-AE95-452B-8F5E-A7F7EE478FF0}" destId="{343CE35F-AA41-4B86-B0DB-DEF1BC4F7522}" srcOrd="4" destOrd="0" presId="urn:microsoft.com/office/officeart/2005/8/layout/venn3"/>
    <dgm:cxn modelId="{CD5CB384-683E-4B99-B098-73FCC1B5A8CB}" type="presParOf" srcId="{7B19578A-AE95-452B-8F5E-A7F7EE478FF0}" destId="{3D6E437A-8B88-49C9-A770-897B89EE9053}" srcOrd="5" destOrd="0" presId="urn:microsoft.com/office/officeart/2005/8/layout/venn3"/>
    <dgm:cxn modelId="{CE80F89D-FB6A-46D5-B96D-CF464EC5E607}" type="presParOf" srcId="{7B19578A-AE95-452B-8F5E-A7F7EE478FF0}" destId="{4D483F35-626C-4FA2-958C-A597DE7DD95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682CD-37BC-4F47-ABA3-0ED72E63DC8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B022F593-241E-4498-A41E-415185EB625E}">
      <dgm:prSet phldrT="[Texto]"/>
      <dgm:spPr/>
      <dgm:t>
        <a:bodyPr/>
        <a:lstStyle/>
        <a:p>
          <a:r>
            <a:rPr lang="es-MX" dirty="0"/>
            <a:t>Recaída</a:t>
          </a:r>
          <a:endParaRPr lang="en-US" dirty="0"/>
        </a:p>
      </dgm:t>
    </dgm:pt>
    <dgm:pt modelId="{6FEE21E4-7D1A-456A-B550-653859DCAC36}" type="parTrans" cxnId="{2A4F263E-086C-47BE-89A1-62E2DBFC05B8}">
      <dgm:prSet/>
      <dgm:spPr/>
      <dgm:t>
        <a:bodyPr/>
        <a:lstStyle/>
        <a:p>
          <a:endParaRPr lang="en-US"/>
        </a:p>
      </dgm:t>
    </dgm:pt>
    <dgm:pt modelId="{EF2380C3-3F6F-44F2-924D-29EED42454C8}" type="sibTrans" cxnId="{2A4F263E-086C-47BE-89A1-62E2DBFC05B8}">
      <dgm:prSet/>
      <dgm:spPr/>
      <dgm:t>
        <a:bodyPr/>
        <a:lstStyle/>
        <a:p>
          <a:endParaRPr lang="en-US"/>
        </a:p>
      </dgm:t>
    </dgm:pt>
    <dgm:pt modelId="{241CEE37-60BE-4CE4-A121-E1FB31567AEF}">
      <dgm:prSet phldrT="[Texto]"/>
      <dgm:spPr/>
      <dgm:t>
        <a:bodyPr/>
        <a:lstStyle/>
        <a:p>
          <a:r>
            <a:rPr lang="es-MX" dirty="0"/>
            <a:t>Síntomas más graves</a:t>
          </a:r>
          <a:endParaRPr lang="en-US" dirty="0"/>
        </a:p>
      </dgm:t>
    </dgm:pt>
    <dgm:pt modelId="{9D0DE3A1-63E2-4395-8133-1415BABEDE5E}" type="parTrans" cxnId="{5D1E8109-95E6-43A7-8DD5-FACEDD0B83FA}">
      <dgm:prSet/>
      <dgm:spPr/>
      <dgm:t>
        <a:bodyPr/>
        <a:lstStyle/>
        <a:p>
          <a:endParaRPr lang="en-US"/>
        </a:p>
      </dgm:t>
    </dgm:pt>
    <dgm:pt modelId="{B0B3F378-7C51-4588-B68F-0041A84A2A50}" type="sibTrans" cxnId="{5D1E8109-95E6-43A7-8DD5-FACEDD0B83FA}">
      <dgm:prSet/>
      <dgm:spPr/>
      <dgm:t>
        <a:bodyPr/>
        <a:lstStyle/>
        <a:p>
          <a:endParaRPr lang="en-US"/>
        </a:p>
      </dgm:t>
    </dgm:pt>
    <dgm:pt modelId="{ED339833-ABF4-42EA-9877-882DEE09FDD5}">
      <dgm:prSet phldrT="[Texto]"/>
      <dgm:spPr/>
      <dgm:t>
        <a:bodyPr/>
        <a:lstStyle/>
        <a:p>
          <a:r>
            <a:rPr lang="es-MX" dirty="0"/>
            <a:t>Más difícil de tratar</a:t>
          </a:r>
          <a:endParaRPr lang="en-US" dirty="0"/>
        </a:p>
      </dgm:t>
    </dgm:pt>
    <dgm:pt modelId="{C0691770-E103-42E7-B185-F7A958CAFF38}" type="parTrans" cxnId="{B30FCC29-69BD-43A7-AA5A-D73885DD9DF3}">
      <dgm:prSet/>
      <dgm:spPr/>
      <dgm:t>
        <a:bodyPr/>
        <a:lstStyle/>
        <a:p>
          <a:endParaRPr lang="en-US"/>
        </a:p>
      </dgm:t>
    </dgm:pt>
    <dgm:pt modelId="{EF0043C2-ACCA-4828-8CD3-5879B1B03D00}" type="sibTrans" cxnId="{B30FCC29-69BD-43A7-AA5A-D73885DD9DF3}">
      <dgm:prSet/>
      <dgm:spPr/>
      <dgm:t>
        <a:bodyPr/>
        <a:lstStyle/>
        <a:p>
          <a:endParaRPr lang="en-US"/>
        </a:p>
      </dgm:t>
    </dgm:pt>
    <dgm:pt modelId="{B8EB4CA6-C93F-4628-B0B4-F65AF56C1A39}">
      <dgm:prSet phldrT="[Texto]"/>
      <dgm:spPr/>
      <dgm:t>
        <a:bodyPr/>
        <a:lstStyle/>
        <a:p>
          <a:r>
            <a:rPr lang="es-MX" dirty="0"/>
            <a:t>Reaparecen síntomas</a:t>
          </a:r>
          <a:endParaRPr lang="en-US" dirty="0"/>
        </a:p>
      </dgm:t>
    </dgm:pt>
    <dgm:pt modelId="{46A4B116-847F-46D8-AB26-333AD3165464}" type="parTrans" cxnId="{A2DEA729-BA62-4B9A-B6EE-07FAA53E96E1}">
      <dgm:prSet/>
      <dgm:spPr/>
      <dgm:t>
        <a:bodyPr/>
        <a:lstStyle/>
        <a:p>
          <a:endParaRPr lang="en-US"/>
        </a:p>
      </dgm:t>
    </dgm:pt>
    <dgm:pt modelId="{A44E56BE-1024-40BE-9C3E-EC724C3E3C13}" type="sibTrans" cxnId="{A2DEA729-BA62-4B9A-B6EE-07FAA53E96E1}">
      <dgm:prSet/>
      <dgm:spPr/>
      <dgm:t>
        <a:bodyPr/>
        <a:lstStyle/>
        <a:p>
          <a:endParaRPr lang="en-US"/>
        </a:p>
      </dgm:t>
    </dgm:pt>
    <dgm:pt modelId="{D82B4407-3452-4596-A076-30223AE92C53}" type="pres">
      <dgm:prSet presAssocID="{9B3682CD-37BC-4F47-ABA3-0ED72E63DC84}" presName="Name0" presStyleCnt="0">
        <dgm:presLayoutVars>
          <dgm:dir/>
          <dgm:animLvl val="lvl"/>
          <dgm:resizeHandles val="exact"/>
        </dgm:presLayoutVars>
      </dgm:prSet>
      <dgm:spPr/>
    </dgm:pt>
    <dgm:pt modelId="{A1482476-E117-4473-858A-41BE83E68057}" type="pres">
      <dgm:prSet presAssocID="{B022F593-241E-4498-A41E-415185EB625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58EF10-95C1-48C6-8E6C-1E023926FBE4}" type="pres">
      <dgm:prSet presAssocID="{EF2380C3-3F6F-44F2-924D-29EED42454C8}" presName="parTxOnlySpace" presStyleCnt="0"/>
      <dgm:spPr/>
    </dgm:pt>
    <dgm:pt modelId="{EB428522-12F4-430E-86D3-812A026FEB51}" type="pres">
      <dgm:prSet presAssocID="{B8EB4CA6-C93F-4628-B0B4-F65AF56C1A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D2DDC2-7B66-4431-93FA-D8B3B7380363}" type="pres">
      <dgm:prSet presAssocID="{A44E56BE-1024-40BE-9C3E-EC724C3E3C13}" presName="parTxOnlySpace" presStyleCnt="0"/>
      <dgm:spPr/>
    </dgm:pt>
    <dgm:pt modelId="{A67EE038-822D-4091-9F04-583DDA24472C}" type="pres">
      <dgm:prSet presAssocID="{241CEE37-60BE-4CE4-A121-E1FB31567AE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05C5C2-8155-4A86-BB9A-9CD188403898}" type="pres">
      <dgm:prSet presAssocID="{B0B3F378-7C51-4588-B68F-0041A84A2A50}" presName="parTxOnlySpace" presStyleCnt="0"/>
      <dgm:spPr/>
    </dgm:pt>
    <dgm:pt modelId="{1245E6AB-60C7-432D-B167-7BD3E7DCF582}" type="pres">
      <dgm:prSet presAssocID="{ED339833-ABF4-42EA-9877-882DEE09FDD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1E8109-95E6-43A7-8DD5-FACEDD0B83FA}" srcId="{9B3682CD-37BC-4F47-ABA3-0ED72E63DC84}" destId="{241CEE37-60BE-4CE4-A121-E1FB31567AEF}" srcOrd="2" destOrd="0" parTransId="{9D0DE3A1-63E2-4395-8133-1415BABEDE5E}" sibTransId="{B0B3F378-7C51-4588-B68F-0041A84A2A50}"/>
    <dgm:cxn modelId="{8E6B1E27-F445-4BE0-BE6B-FDE42F18D1CC}" type="presOf" srcId="{241CEE37-60BE-4CE4-A121-E1FB31567AEF}" destId="{A67EE038-822D-4091-9F04-583DDA24472C}" srcOrd="0" destOrd="0" presId="urn:microsoft.com/office/officeart/2005/8/layout/chevron1"/>
    <dgm:cxn modelId="{A2DEA729-BA62-4B9A-B6EE-07FAA53E96E1}" srcId="{9B3682CD-37BC-4F47-ABA3-0ED72E63DC84}" destId="{B8EB4CA6-C93F-4628-B0B4-F65AF56C1A39}" srcOrd="1" destOrd="0" parTransId="{46A4B116-847F-46D8-AB26-333AD3165464}" sibTransId="{A44E56BE-1024-40BE-9C3E-EC724C3E3C13}"/>
    <dgm:cxn modelId="{B30FCC29-69BD-43A7-AA5A-D73885DD9DF3}" srcId="{9B3682CD-37BC-4F47-ABA3-0ED72E63DC84}" destId="{ED339833-ABF4-42EA-9877-882DEE09FDD5}" srcOrd="3" destOrd="0" parTransId="{C0691770-E103-42E7-B185-F7A958CAFF38}" sibTransId="{EF0043C2-ACCA-4828-8CD3-5879B1B03D00}"/>
    <dgm:cxn modelId="{2A4F263E-086C-47BE-89A1-62E2DBFC05B8}" srcId="{9B3682CD-37BC-4F47-ABA3-0ED72E63DC84}" destId="{B022F593-241E-4498-A41E-415185EB625E}" srcOrd="0" destOrd="0" parTransId="{6FEE21E4-7D1A-456A-B550-653859DCAC36}" sibTransId="{EF2380C3-3F6F-44F2-924D-29EED42454C8}"/>
    <dgm:cxn modelId="{4A4D615E-4F14-430E-BEC0-EF8DE43D5D6A}" type="presOf" srcId="{B022F593-241E-4498-A41E-415185EB625E}" destId="{A1482476-E117-4473-858A-41BE83E68057}" srcOrd="0" destOrd="0" presId="urn:microsoft.com/office/officeart/2005/8/layout/chevron1"/>
    <dgm:cxn modelId="{A9B1F267-EFA8-411C-8565-DA7D33211E3F}" type="presOf" srcId="{9B3682CD-37BC-4F47-ABA3-0ED72E63DC84}" destId="{D82B4407-3452-4596-A076-30223AE92C53}" srcOrd="0" destOrd="0" presId="urn:microsoft.com/office/officeart/2005/8/layout/chevron1"/>
    <dgm:cxn modelId="{4506F448-0191-4DD6-8FF5-94F7E6A165C9}" type="presOf" srcId="{ED339833-ABF4-42EA-9877-882DEE09FDD5}" destId="{1245E6AB-60C7-432D-B167-7BD3E7DCF582}" srcOrd="0" destOrd="0" presId="urn:microsoft.com/office/officeart/2005/8/layout/chevron1"/>
    <dgm:cxn modelId="{120A48A6-EFC4-4D39-A5EE-DC4BF4D5EF92}" type="presOf" srcId="{B8EB4CA6-C93F-4628-B0B4-F65AF56C1A39}" destId="{EB428522-12F4-430E-86D3-812A026FEB51}" srcOrd="0" destOrd="0" presId="urn:microsoft.com/office/officeart/2005/8/layout/chevron1"/>
    <dgm:cxn modelId="{7204FD55-9BB8-4153-B143-AE5942F23C52}" type="presParOf" srcId="{D82B4407-3452-4596-A076-30223AE92C53}" destId="{A1482476-E117-4473-858A-41BE83E68057}" srcOrd="0" destOrd="0" presId="urn:microsoft.com/office/officeart/2005/8/layout/chevron1"/>
    <dgm:cxn modelId="{13576BC5-F9C5-40B5-8B2B-0E49A650F272}" type="presParOf" srcId="{D82B4407-3452-4596-A076-30223AE92C53}" destId="{6858EF10-95C1-48C6-8E6C-1E023926FBE4}" srcOrd="1" destOrd="0" presId="urn:microsoft.com/office/officeart/2005/8/layout/chevron1"/>
    <dgm:cxn modelId="{A17DC236-5AF6-4B86-80E1-055982394963}" type="presParOf" srcId="{D82B4407-3452-4596-A076-30223AE92C53}" destId="{EB428522-12F4-430E-86D3-812A026FEB51}" srcOrd="2" destOrd="0" presId="urn:microsoft.com/office/officeart/2005/8/layout/chevron1"/>
    <dgm:cxn modelId="{CB1823C0-A38C-419F-B502-2CA9178B07B7}" type="presParOf" srcId="{D82B4407-3452-4596-A076-30223AE92C53}" destId="{F1D2DDC2-7B66-4431-93FA-D8B3B7380363}" srcOrd="3" destOrd="0" presId="urn:microsoft.com/office/officeart/2005/8/layout/chevron1"/>
    <dgm:cxn modelId="{F1A0D038-B826-4A69-A9EF-F74E28A5882A}" type="presParOf" srcId="{D82B4407-3452-4596-A076-30223AE92C53}" destId="{A67EE038-822D-4091-9F04-583DDA24472C}" srcOrd="4" destOrd="0" presId="urn:microsoft.com/office/officeart/2005/8/layout/chevron1"/>
    <dgm:cxn modelId="{916CBD16-A829-43D2-BB30-E87991DCAF34}" type="presParOf" srcId="{D82B4407-3452-4596-A076-30223AE92C53}" destId="{8505C5C2-8155-4A86-BB9A-9CD188403898}" srcOrd="5" destOrd="0" presId="urn:microsoft.com/office/officeart/2005/8/layout/chevron1"/>
    <dgm:cxn modelId="{66D468D5-50B2-4128-AC86-E79926F6EE59}" type="presParOf" srcId="{D82B4407-3452-4596-A076-30223AE92C53}" destId="{1245E6AB-60C7-432D-B167-7BD3E7DCF58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CF47D0-1BE0-4B05-AAED-2ADD86F416D9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DF37006-5140-4E0F-9C18-8256E35BEA3C}">
      <dgm:prSet phldrT="[Texto]"/>
      <dgm:spPr/>
      <dgm:t>
        <a:bodyPr/>
        <a:lstStyle/>
        <a:p>
          <a:r>
            <a:rPr lang="es-MX" dirty="0"/>
            <a:t>Son Drogas</a:t>
          </a:r>
          <a:endParaRPr lang="en-US" dirty="0"/>
        </a:p>
      </dgm:t>
    </dgm:pt>
    <dgm:pt modelId="{FCCC3FD8-7EE1-44E4-85AF-37D42FB1B2AC}" type="parTrans" cxnId="{6B731607-A0C6-43A1-823C-F84A4EAE0D80}">
      <dgm:prSet/>
      <dgm:spPr/>
      <dgm:t>
        <a:bodyPr/>
        <a:lstStyle/>
        <a:p>
          <a:endParaRPr lang="en-US"/>
        </a:p>
      </dgm:t>
    </dgm:pt>
    <dgm:pt modelId="{A7F0266F-84CB-41E7-9645-DC7105E20FEC}" type="sibTrans" cxnId="{6B731607-A0C6-43A1-823C-F84A4EAE0D80}">
      <dgm:prSet/>
      <dgm:spPr/>
      <dgm:t>
        <a:bodyPr/>
        <a:lstStyle/>
        <a:p>
          <a:endParaRPr lang="en-US"/>
        </a:p>
      </dgm:t>
    </dgm:pt>
    <dgm:pt modelId="{3B938DA9-E4CF-4F8E-9197-AB9DCED3FBA4}">
      <dgm:prSet phldrT="[Texto]"/>
      <dgm:spPr/>
      <dgm:t>
        <a:bodyPr/>
        <a:lstStyle/>
        <a:p>
          <a:r>
            <a:rPr lang="es-MX" dirty="0"/>
            <a:t>Causan dependencia</a:t>
          </a:r>
          <a:endParaRPr lang="en-US" dirty="0"/>
        </a:p>
      </dgm:t>
    </dgm:pt>
    <dgm:pt modelId="{AE22CFFE-1214-453F-9B34-B268993D94AE}" type="parTrans" cxnId="{D76402E7-717C-4B36-B470-2127D7A0FB9E}">
      <dgm:prSet/>
      <dgm:spPr/>
      <dgm:t>
        <a:bodyPr/>
        <a:lstStyle/>
        <a:p>
          <a:endParaRPr lang="en-US"/>
        </a:p>
      </dgm:t>
    </dgm:pt>
    <dgm:pt modelId="{5ECDAF81-C57E-4F2B-A160-1C640F2BF052}" type="sibTrans" cxnId="{D76402E7-717C-4B36-B470-2127D7A0FB9E}">
      <dgm:prSet/>
      <dgm:spPr/>
      <dgm:t>
        <a:bodyPr/>
        <a:lstStyle/>
        <a:p>
          <a:endParaRPr lang="en-US"/>
        </a:p>
      </dgm:t>
    </dgm:pt>
    <dgm:pt modelId="{546CAD8F-ACDE-4C6F-83E3-17319731C692}">
      <dgm:prSet phldrT="[Texto]"/>
      <dgm:spPr/>
      <dgm:t>
        <a:bodyPr/>
        <a:lstStyle/>
        <a:p>
          <a:r>
            <a:rPr lang="es-MX" dirty="0"/>
            <a:t>No los puedes “dejar”</a:t>
          </a:r>
          <a:endParaRPr lang="en-US" dirty="0"/>
        </a:p>
      </dgm:t>
    </dgm:pt>
    <dgm:pt modelId="{46B7C56F-98C2-4852-A621-B20E9C6A89DF}" type="parTrans" cxnId="{47AEF29B-9D69-4183-8249-3C038DD231F2}">
      <dgm:prSet/>
      <dgm:spPr/>
      <dgm:t>
        <a:bodyPr/>
        <a:lstStyle/>
        <a:p>
          <a:endParaRPr lang="en-US"/>
        </a:p>
      </dgm:t>
    </dgm:pt>
    <dgm:pt modelId="{A74F8EB5-4C75-40F2-AAB4-C206F7508820}" type="sibTrans" cxnId="{47AEF29B-9D69-4183-8249-3C038DD231F2}">
      <dgm:prSet/>
      <dgm:spPr/>
      <dgm:t>
        <a:bodyPr/>
        <a:lstStyle/>
        <a:p>
          <a:endParaRPr lang="en-US"/>
        </a:p>
      </dgm:t>
    </dgm:pt>
    <dgm:pt modelId="{0141DC5E-6D9F-4CCF-B39E-BB15300785CB}">
      <dgm:prSet phldrT="[Texto]" phldr="1"/>
      <dgm:spPr/>
      <dgm:t>
        <a:bodyPr/>
        <a:lstStyle/>
        <a:p>
          <a:endParaRPr lang="en-US"/>
        </a:p>
      </dgm:t>
    </dgm:pt>
    <dgm:pt modelId="{27410025-F3D3-426C-897D-872D2F86C067}" type="parTrans" cxnId="{EC864804-8A24-42DC-99DE-2C443011DC73}">
      <dgm:prSet/>
      <dgm:spPr/>
      <dgm:t>
        <a:bodyPr/>
        <a:lstStyle/>
        <a:p>
          <a:endParaRPr lang="en-US"/>
        </a:p>
      </dgm:t>
    </dgm:pt>
    <dgm:pt modelId="{8191989B-3C01-4BC7-BC69-DBF08BC542CB}" type="sibTrans" cxnId="{EC864804-8A24-42DC-99DE-2C443011DC73}">
      <dgm:prSet/>
      <dgm:spPr/>
      <dgm:t>
        <a:bodyPr/>
        <a:lstStyle/>
        <a:p>
          <a:endParaRPr lang="en-US"/>
        </a:p>
      </dgm:t>
    </dgm:pt>
    <dgm:pt modelId="{74607674-59E8-4DB2-98AD-CA5B419284FD}">
      <dgm:prSet phldrT="[Texto]"/>
      <dgm:spPr/>
      <dgm:t>
        <a:bodyPr/>
        <a:lstStyle/>
        <a:p>
          <a:r>
            <a:rPr lang="es-MX" dirty="0"/>
            <a:t>Te tienen “dopado”</a:t>
          </a:r>
          <a:endParaRPr lang="en-US" dirty="0"/>
        </a:p>
      </dgm:t>
    </dgm:pt>
    <dgm:pt modelId="{8FDBF956-1268-4A9A-95BD-2D62BD1320A3}" type="parTrans" cxnId="{1FBB28E1-47E1-4630-A025-B8C930349A58}">
      <dgm:prSet/>
      <dgm:spPr/>
      <dgm:t>
        <a:bodyPr/>
        <a:lstStyle/>
        <a:p>
          <a:endParaRPr lang="en-US"/>
        </a:p>
      </dgm:t>
    </dgm:pt>
    <dgm:pt modelId="{EF60C7A6-5B26-44B1-B0A2-55A5EFCC7BEC}" type="sibTrans" cxnId="{1FBB28E1-47E1-4630-A025-B8C930349A58}">
      <dgm:prSet/>
      <dgm:spPr/>
      <dgm:t>
        <a:bodyPr/>
        <a:lstStyle/>
        <a:p>
          <a:endParaRPr lang="en-US"/>
        </a:p>
      </dgm:t>
    </dgm:pt>
    <dgm:pt modelId="{AEBC9C3F-A341-4DC7-93FA-6D9383EBB265}">
      <dgm:prSet phldrT="[Texto]"/>
      <dgm:spPr/>
      <dgm:t>
        <a:bodyPr/>
        <a:lstStyle/>
        <a:p>
          <a:r>
            <a:rPr lang="es-MX" dirty="0"/>
            <a:t>Hacen daño</a:t>
          </a:r>
          <a:endParaRPr lang="en-US" dirty="0"/>
        </a:p>
      </dgm:t>
    </dgm:pt>
    <dgm:pt modelId="{5FAAEAC9-9014-4DF9-98BF-D4C7FE79848B}" type="parTrans" cxnId="{C5BAE5BC-BAD8-4C0B-B2C7-BBC975E7D856}">
      <dgm:prSet/>
      <dgm:spPr/>
      <dgm:t>
        <a:bodyPr/>
        <a:lstStyle/>
        <a:p>
          <a:endParaRPr lang="en-US"/>
        </a:p>
      </dgm:t>
    </dgm:pt>
    <dgm:pt modelId="{BA08BA2A-80EF-4411-AC43-014727B1CC3A}" type="sibTrans" cxnId="{C5BAE5BC-BAD8-4C0B-B2C7-BBC975E7D856}">
      <dgm:prSet/>
      <dgm:spPr/>
      <dgm:t>
        <a:bodyPr/>
        <a:lstStyle/>
        <a:p>
          <a:endParaRPr lang="en-US"/>
        </a:p>
      </dgm:t>
    </dgm:pt>
    <dgm:pt modelId="{0059383B-C884-4783-BABC-C49353BCA40F}">
      <dgm:prSet phldrT="[Texto]" phldr="1"/>
      <dgm:spPr/>
      <dgm:t>
        <a:bodyPr/>
        <a:lstStyle/>
        <a:p>
          <a:endParaRPr lang="en-US"/>
        </a:p>
      </dgm:t>
    </dgm:pt>
    <dgm:pt modelId="{69D5F245-EB83-4D43-9C87-4AC7A21A4E71}" type="parTrans" cxnId="{E0813E1F-7DB9-482E-ABC4-15858A633D42}">
      <dgm:prSet/>
      <dgm:spPr/>
      <dgm:t>
        <a:bodyPr/>
        <a:lstStyle/>
        <a:p>
          <a:endParaRPr lang="en-US"/>
        </a:p>
      </dgm:t>
    </dgm:pt>
    <dgm:pt modelId="{3661FA06-48F2-42D0-B30B-CF01C62134B3}" type="sibTrans" cxnId="{E0813E1F-7DB9-482E-ABC4-15858A633D42}">
      <dgm:prSet/>
      <dgm:spPr/>
      <dgm:t>
        <a:bodyPr/>
        <a:lstStyle/>
        <a:p>
          <a:endParaRPr lang="en-US"/>
        </a:p>
      </dgm:t>
    </dgm:pt>
    <dgm:pt modelId="{B9D7E03D-638E-44E6-B6C7-53A1082BC01B}">
      <dgm:prSet phldrT="[Texto]" phldr="1"/>
      <dgm:spPr/>
      <dgm:t>
        <a:bodyPr/>
        <a:lstStyle/>
        <a:p>
          <a:endParaRPr lang="en-US" dirty="0"/>
        </a:p>
      </dgm:t>
    </dgm:pt>
    <dgm:pt modelId="{A7ABBC6E-8958-43B2-9892-EB5FE52E8756}" type="sibTrans" cxnId="{D26518D8-5F33-4CD7-BDDA-9E8303DCB3FB}">
      <dgm:prSet/>
      <dgm:spPr/>
      <dgm:t>
        <a:bodyPr/>
        <a:lstStyle/>
        <a:p>
          <a:endParaRPr lang="en-US"/>
        </a:p>
      </dgm:t>
    </dgm:pt>
    <dgm:pt modelId="{A9C2750C-099D-4D8D-AFC0-7868111116C0}" type="parTrans" cxnId="{D26518D8-5F33-4CD7-BDDA-9E8303DCB3FB}">
      <dgm:prSet/>
      <dgm:spPr/>
      <dgm:t>
        <a:bodyPr/>
        <a:lstStyle/>
        <a:p>
          <a:endParaRPr lang="en-US"/>
        </a:p>
      </dgm:t>
    </dgm:pt>
    <dgm:pt modelId="{7A829D13-8EB7-43F4-BAD8-819B87D38545}">
      <dgm:prSet phldrT="[Texto]"/>
      <dgm:spPr/>
      <dgm:t>
        <a:bodyPr/>
        <a:lstStyle/>
        <a:p>
          <a:r>
            <a:rPr lang="es-MX" dirty="0"/>
            <a:t>Son para toda la vida</a:t>
          </a:r>
          <a:endParaRPr lang="en-US" dirty="0"/>
        </a:p>
      </dgm:t>
    </dgm:pt>
    <dgm:pt modelId="{AFBF7DB3-A8DE-4199-8130-4D9689376B9A}" type="sibTrans" cxnId="{B82DA873-7006-4AF6-A93C-E297BEFF3DF9}">
      <dgm:prSet/>
      <dgm:spPr/>
      <dgm:t>
        <a:bodyPr/>
        <a:lstStyle/>
        <a:p>
          <a:endParaRPr lang="en-US"/>
        </a:p>
      </dgm:t>
    </dgm:pt>
    <dgm:pt modelId="{2559522D-6E8B-4D29-80E0-EC0DD337EBD3}" type="parTrans" cxnId="{B82DA873-7006-4AF6-A93C-E297BEFF3DF9}">
      <dgm:prSet/>
      <dgm:spPr/>
      <dgm:t>
        <a:bodyPr/>
        <a:lstStyle/>
        <a:p>
          <a:endParaRPr lang="en-US"/>
        </a:p>
      </dgm:t>
    </dgm:pt>
    <dgm:pt modelId="{67C8E943-8520-431B-B47F-B99082CC6E92}" type="pres">
      <dgm:prSet presAssocID="{C6CF47D0-1BE0-4B05-AAED-2ADD86F416D9}" presName="Name0" presStyleCnt="0">
        <dgm:presLayoutVars>
          <dgm:dir/>
          <dgm:resizeHandles val="exact"/>
        </dgm:presLayoutVars>
      </dgm:prSet>
      <dgm:spPr/>
    </dgm:pt>
    <dgm:pt modelId="{3161AAFF-6670-4BA7-A33F-0CC6391084D9}" type="pres">
      <dgm:prSet presAssocID="{9DF37006-5140-4E0F-9C18-8256E35BEA3C}" presName="node" presStyleLbl="node1" presStyleIdx="0" presStyleCnt="3">
        <dgm:presLayoutVars>
          <dgm:bulletEnabled val="1"/>
        </dgm:presLayoutVars>
      </dgm:prSet>
      <dgm:spPr/>
    </dgm:pt>
    <dgm:pt modelId="{2BFC4380-E5F4-4198-81CD-C9F43AEFCEF2}" type="pres">
      <dgm:prSet presAssocID="{A7F0266F-84CB-41E7-9645-DC7105E20FEC}" presName="sibTrans" presStyleCnt="0"/>
      <dgm:spPr/>
    </dgm:pt>
    <dgm:pt modelId="{25472824-6DE8-4C11-B8FD-003FEC06EFC0}" type="pres">
      <dgm:prSet presAssocID="{7A829D13-8EB7-43F4-BAD8-819B87D38545}" presName="node" presStyleLbl="node1" presStyleIdx="1" presStyleCnt="3">
        <dgm:presLayoutVars>
          <dgm:bulletEnabled val="1"/>
        </dgm:presLayoutVars>
      </dgm:prSet>
      <dgm:spPr/>
    </dgm:pt>
    <dgm:pt modelId="{521E5762-8FD3-48BA-95B6-20A9E18122F0}" type="pres">
      <dgm:prSet presAssocID="{AFBF7DB3-A8DE-4199-8130-4D9689376B9A}" presName="sibTrans" presStyleCnt="0"/>
      <dgm:spPr/>
    </dgm:pt>
    <dgm:pt modelId="{3BF64D83-F4DA-48BA-82D3-0D67C9F8B6BD}" type="pres">
      <dgm:prSet presAssocID="{74607674-59E8-4DB2-98AD-CA5B419284FD}" presName="node" presStyleLbl="node1" presStyleIdx="2" presStyleCnt="3">
        <dgm:presLayoutVars>
          <dgm:bulletEnabled val="1"/>
        </dgm:presLayoutVars>
      </dgm:prSet>
      <dgm:spPr/>
    </dgm:pt>
  </dgm:ptLst>
  <dgm:cxnLst>
    <dgm:cxn modelId="{EC864804-8A24-42DC-99DE-2C443011DC73}" srcId="{7A829D13-8EB7-43F4-BAD8-819B87D38545}" destId="{0141DC5E-6D9F-4CCF-B39E-BB15300785CB}" srcOrd="1" destOrd="0" parTransId="{27410025-F3D3-426C-897D-872D2F86C067}" sibTransId="{8191989B-3C01-4BC7-BC69-DBF08BC542CB}"/>
    <dgm:cxn modelId="{6B731607-A0C6-43A1-823C-F84A4EAE0D80}" srcId="{C6CF47D0-1BE0-4B05-AAED-2ADD86F416D9}" destId="{9DF37006-5140-4E0F-9C18-8256E35BEA3C}" srcOrd="0" destOrd="0" parTransId="{FCCC3FD8-7EE1-44E4-85AF-37D42FB1B2AC}" sibTransId="{A7F0266F-84CB-41E7-9645-DC7105E20FEC}"/>
    <dgm:cxn modelId="{E0813E1F-7DB9-482E-ABC4-15858A633D42}" srcId="{74607674-59E8-4DB2-98AD-CA5B419284FD}" destId="{0059383B-C884-4783-BABC-C49353BCA40F}" srcOrd="1" destOrd="0" parTransId="{69D5F245-EB83-4D43-9C87-4AC7A21A4E71}" sibTransId="{3661FA06-48F2-42D0-B30B-CF01C62134B3}"/>
    <dgm:cxn modelId="{6CAD7D1F-08F9-49F9-B114-1D36CB3FCE3D}" type="presOf" srcId="{9DF37006-5140-4E0F-9C18-8256E35BEA3C}" destId="{3161AAFF-6670-4BA7-A33F-0CC6391084D9}" srcOrd="0" destOrd="0" presId="urn:microsoft.com/office/officeart/2005/8/layout/hList6"/>
    <dgm:cxn modelId="{C9BDD332-1E53-4919-9CA5-7FE6C827CE64}" type="presOf" srcId="{0141DC5E-6D9F-4CCF-B39E-BB15300785CB}" destId="{25472824-6DE8-4C11-B8FD-003FEC06EFC0}" srcOrd="0" destOrd="2" presId="urn:microsoft.com/office/officeart/2005/8/layout/hList6"/>
    <dgm:cxn modelId="{B82DA873-7006-4AF6-A93C-E297BEFF3DF9}" srcId="{C6CF47D0-1BE0-4B05-AAED-2ADD86F416D9}" destId="{7A829D13-8EB7-43F4-BAD8-819B87D38545}" srcOrd="1" destOrd="0" parTransId="{2559522D-6E8B-4D29-80E0-EC0DD337EBD3}" sibTransId="{AFBF7DB3-A8DE-4199-8130-4D9689376B9A}"/>
    <dgm:cxn modelId="{DCBAEF56-C8A6-4A11-84E6-AB541782875E}" type="presOf" srcId="{74607674-59E8-4DB2-98AD-CA5B419284FD}" destId="{3BF64D83-F4DA-48BA-82D3-0D67C9F8B6BD}" srcOrd="0" destOrd="0" presId="urn:microsoft.com/office/officeart/2005/8/layout/hList6"/>
    <dgm:cxn modelId="{F8CB2387-B7BA-4F44-BCEF-8BEE53BB0AFE}" type="presOf" srcId="{0059383B-C884-4783-BABC-C49353BCA40F}" destId="{3BF64D83-F4DA-48BA-82D3-0D67C9F8B6BD}" srcOrd="0" destOrd="2" presId="urn:microsoft.com/office/officeart/2005/8/layout/hList6"/>
    <dgm:cxn modelId="{8B5E8787-233F-4A79-8186-389FF6066291}" type="presOf" srcId="{3B938DA9-E4CF-4F8E-9197-AB9DCED3FBA4}" destId="{3161AAFF-6670-4BA7-A33F-0CC6391084D9}" srcOrd="0" destOrd="1" presId="urn:microsoft.com/office/officeart/2005/8/layout/hList6"/>
    <dgm:cxn modelId="{47AEF29B-9D69-4183-8249-3C038DD231F2}" srcId="{7A829D13-8EB7-43F4-BAD8-819B87D38545}" destId="{546CAD8F-ACDE-4C6F-83E3-17319731C692}" srcOrd="0" destOrd="0" parTransId="{46B7C56F-98C2-4852-A621-B20E9C6A89DF}" sibTransId="{A74F8EB5-4C75-40F2-AAB4-C206F7508820}"/>
    <dgm:cxn modelId="{4D10BEA3-21B9-4683-9FDD-E34BF77ED391}" type="presOf" srcId="{546CAD8F-ACDE-4C6F-83E3-17319731C692}" destId="{25472824-6DE8-4C11-B8FD-003FEC06EFC0}" srcOrd="0" destOrd="1" presId="urn:microsoft.com/office/officeart/2005/8/layout/hList6"/>
    <dgm:cxn modelId="{C5BAE5BC-BAD8-4C0B-B2C7-BBC975E7D856}" srcId="{74607674-59E8-4DB2-98AD-CA5B419284FD}" destId="{AEBC9C3F-A341-4DC7-93FA-6D9383EBB265}" srcOrd="0" destOrd="0" parTransId="{5FAAEAC9-9014-4DF9-98BF-D4C7FE79848B}" sibTransId="{BA08BA2A-80EF-4411-AC43-014727B1CC3A}"/>
    <dgm:cxn modelId="{4921B8CE-61F8-4F0D-8D3D-F85D1E404741}" type="presOf" srcId="{7A829D13-8EB7-43F4-BAD8-819B87D38545}" destId="{25472824-6DE8-4C11-B8FD-003FEC06EFC0}" srcOrd="0" destOrd="0" presId="urn:microsoft.com/office/officeart/2005/8/layout/hList6"/>
    <dgm:cxn modelId="{D26518D8-5F33-4CD7-BDDA-9E8303DCB3FB}" srcId="{9DF37006-5140-4E0F-9C18-8256E35BEA3C}" destId="{B9D7E03D-638E-44E6-B6C7-53A1082BC01B}" srcOrd="1" destOrd="0" parTransId="{A9C2750C-099D-4D8D-AFC0-7868111116C0}" sibTransId="{A7ABBC6E-8958-43B2-9892-EB5FE52E8756}"/>
    <dgm:cxn modelId="{E4DC1ADF-60CB-45C2-A559-365039AD22C2}" type="presOf" srcId="{B9D7E03D-638E-44E6-B6C7-53A1082BC01B}" destId="{3161AAFF-6670-4BA7-A33F-0CC6391084D9}" srcOrd="0" destOrd="2" presId="urn:microsoft.com/office/officeart/2005/8/layout/hList6"/>
    <dgm:cxn modelId="{1FBB28E1-47E1-4630-A025-B8C930349A58}" srcId="{C6CF47D0-1BE0-4B05-AAED-2ADD86F416D9}" destId="{74607674-59E8-4DB2-98AD-CA5B419284FD}" srcOrd="2" destOrd="0" parTransId="{8FDBF956-1268-4A9A-95BD-2D62BD1320A3}" sibTransId="{EF60C7A6-5B26-44B1-B0A2-55A5EFCC7BEC}"/>
    <dgm:cxn modelId="{75C389E1-77F1-401A-AF45-D7A4C2209674}" type="presOf" srcId="{C6CF47D0-1BE0-4B05-AAED-2ADD86F416D9}" destId="{67C8E943-8520-431B-B47F-B99082CC6E92}" srcOrd="0" destOrd="0" presId="urn:microsoft.com/office/officeart/2005/8/layout/hList6"/>
    <dgm:cxn modelId="{D76402E7-717C-4B36-B470-2127D7A0FB9E}" srcId="{9DF37006-5140-4E0F-9C18-8256E35BEA3C}" destId="{3B938DA9-E4CF-4F8E-9197-AB9DCED3FBA4}" srcOrd="0" destOrd="0" parTransId="{AE22CFFE-1214-453F-9B34-B268993D94AE}" sibTransId="{5ECDAF81-C57E-4F2B-A160-1C640F2BF052}"/>
    <dgm:cxn modelId="{DF2868F7-F8F1-4D79-820E-ABD84C1AC738}" type="presOf" srcId="{AEBC9C3F-A341-4DC7-93FA-6D9383EBB265}" destId="{3BF64D83-F4DA-48BA-82D3-0D67C9F8B6BD}" srcOrd="0" destOrd="1" presId="urn:microsoft.com/office/officeart/2005/8/layout/hList6"/>
    <dgm:cxn modelId="{7729ED1E-C7FC-4499-86BD-59A88B207CBD}" type="presParOf" srcId="{67C8E943-8520-431B-B47F-B99082CC6E92}" destId="{3161AAFF-6670-4BA7-A33F-0CC6391084D9}" srcOrd="0" destOrd="0" presId="urn:microsoft.com/office/officeart/2005/8/layout/hList6"/>
    <dgm:cxn modelId="{D9145343-170A-47B8-9CE1-3EDDEEAD894E}" type="presParOf" srcId="{67C8E943-8520-431B-B47F-B99082CC6E92}" destId="{2BFC4380-E5F4-4198-81CD-C9F43AEFCEF2}" srcOrd="1" destOrd="0" presId="urn:microsoft.com/office/officeart/2005/8/layout/hList6"/>
    <dgm:cxn modelId="{C44EE751-8FA4-464E-9D87-2F86121FC3F1}" type="presParOf" srcId="{67C8E943-8520-431B-B47F-B99082CC6E92}" destId="{25472824-6DE8-4C11-B8FD-003FEC06EFC0}" srcOrd="2" destOrd="0" presId="urn:microsoft.com/office/officeart/2005/8/layout/hList6"/>
    <dgm:cxn modelId="{6DFBD34A-10D1-4EDF-8431-999060280548}" type="presParOf" srcId="{67C8E943-8520-431B-B47F-B99082CC6E92}" destId="{521E5762-8FD3-48BA-95B6-20A9E18122F0}" srcOrd="3" destOrd="0" presId="urn:microsoft.com/office/officeart/2005/8/layout/hList6"/>
    <dgm:cxn modelId="{236C2AD0-B526-4B5E-BE89-EEFB56B30AB9}" type="presParOf" srcId="{67C8E943-8520-431B-B47F-B99082CC6E92}" destId="{3BF64D83-F4DA-48BA-82D3-0D67C9F8B6B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93BC3-2AED-4389-BF4C-97F95A54807D}">
      <dsp:nvSpPr>
        <dsp:cNvPr id="0" name=""/>
        <dsp:cNvSpPr/>
      </dsp:nvSpPr>
      <dsp:spPr>
        <a:xfrm>
          <a:off x="3167597" y="2649684"/>
          <a:ext cx="1965390" cy="19653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/>
            <a:t>Ansiedad</a:t>
          </a:r>
          <a:endParaRPr lang="es-MX" sz="2300" b="1" kern="1200" dirty="0"/>
        </a:p>
      </dsp:txBody>
      <dsp:txXfrm>
        <a:off x="3455422" y="2937509"/>
        <a:ext cx="1389740" cy="1389740"/>
      </dsp:txXfrm>
    </dsp:sp>
    <dsp:sp modelId="{54A5AD02-048C-4B69-B1D0-1A1BA9F9C8F6}">
      <dsp:nvSpPr>
        <dsp:cNvPr id="0" name=""/>
        <dsp:cNvSpPr/>
      </dsp:nvSpPr>
      <dsp:spPr>
        <a:xfrm rot="10800000">
          <a:off x="1265732" y="3352311"/>
          <a:ext cx="1797262" cy="5601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4ED4B-3521-4C96-A177-04D42AA8481D}">
      <dsp:nvSpPr>
        <dsp:cNvPr id="0" name=""/>
        <dsp:cNvSpPr/>
      </dsp:nvSpPr>
      <dsp:spPr>
        <a:xfrm>
          <a:off x="332171" y="2885531"/>
          <a:ext cx="1867120" cy="149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Aumento en actividad adrenérgica</a:t>
          </a:r>
          <a:endParaRPr lang="es-MX" sz="1600" kern="1200" dirty="0"/>
        </a:p>
      </dsp:txBody>
      <dsp:txXfrm>
        <a:off x="375920" y="2929280"/>
        <a:ext cx="1779622" cy="1406198"/>
      </dsp:txXfrm>
    </dsp:sp>
    <dsp:sp modelId="{9A5EC4BB-F86F-41FE-AAE8-E438A150A7C6}">
      <dsp:nvSpPr>
        <dsp:cNvPr id="0" name=""/>
        <dsp:cNvSpPr/>
      </dsp:nvSpPr>
      <dsp:spPr>
        <a:xfrm rot="13500000">
          <a:off x="1847397" y="1948048"/>
          <a:ext cx="1797262" cy="5601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E5D87-6040-4623-A918-8A4DE3DFE5F4}">
      <dsp:nvSpPr>
        <dsp:cNvPr id="0" name=""/>
        <dsp:cNvSpPr/>
      </dsp:nvSpPr>
      <dsp:spPr>
        <a:xfrm>
          <a:off x="1177040" y="845839"/>
          <a:ext cx="1867120" cy="149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Respuesta exagerada a serotonina</a:t>
          </a:r>
          <a:endParaRPr lang="es-MX" sz="1600" kern="1200" dirty="0"/>
        </a:p>
      </dsp:txBody>
      <dsp:txXfrm>
        <a:off x="1220789" y="889588"/>
        <a:ext cx="1779622" cy="1406198"/>
      </dsp:txXfrm>
    </dsp:sp>
    <dsp:sp modelId="{3FF57BD3-155A-4B3C-B2D1-F5FE05864261}">
      <dsp:nvSpPr>
        <dsp:cNvPr id="0" name=""/>
        <dsp:cNvSpPr/>
      </dsp:nvSpPr>
      <dsp:spPr>
        <a:xfrm rot="16200000">
          <a:off x="3251661" y="1366383"/>
          <a:ext cx="1797262" cy="5601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63DF4-9020-456A-8143-6A5B3762EDE2}">
      <dsp:nvSpPr>
        <dsp:cNvPr id="0" name=""/>
        <dsp:cNvSpPr/>
      </dsp:nvSpPr>
      <dsp:spPr>
        <a:xfrm>
          <a:off x="3216732" y="971"/>
          <a:ext cx="1867120" cy="149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Disminución en la sensibilidad de receptores GABA</a:t>
          </a:r>
          <a:endParaRPr lang="es-MX" sz="1600" kern="1200" dirty="0"/>
        </a:p>
      </dsp:txBody>
      <dsp:txXfrm>
        <a:off x="3260481" y="44720"/>
        <a:ext cx="1779622" cy="1406198"/>
      </dsp:txXfrm>
    </dsp:sp>
    <dsp:sp modelId="{E7CB885F-AC61-4B45-9978-4095AA0057BD}">
      <dsp:nvSpPr>
        <dsp:cNvPr id="0" name=""/>
        <dsp:cNvSpPr/>
      </dsp:nvSpPr>
      <dsp:spPr>
        <a:xfrm rot="18900000">
          <a:off x="4655925" y="1948048"/>
          <a:ext cx="1797262" cy="5601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B7041-74E4-4EBC-B071-451ED35A8B52}">
      <dsp:nvSpPr>
        <dsp:cNvPr id="0" name=""/>
        <dsp:cNvSpPr/>
      </dsp:nvSpPr>
      <dsp:spPr>
        <a:xfrm>
          <a:off x="5256424" y="845839"/>
          <a:ext cx="1867120" cy="149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Aumento de lactato</a:t>
          </a:r>
        </a:p>
      </dsp:txBody>
      <dsp:txXfrm>
        <a:off x="5300173" y="889588"/>
        <a:ext cx="1779622" cy="1406198"/>
      </dsp:txXfrm>
    </dsp:sp>
    <dsp:sp modelId="{72B12312-2D2A-45AB-86B5-86964D4327B4}">
      <dsp:nvSpPr>
        <dsp:cNvPr id="0" name=""/>
        <dsp:cNvSpPr/>
      </dsp:nvSpPr>
      <dsp:spPr>
        <a:xfrm>
          <a:off x="5237590" y="3352311"/>
          <a:ext cx="1797262" cy="5601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E6ABD-1912-464E-B0E5-384BC8A2E587}">
      <dsp:nvSpPr>
        <dsp:cNvPr id="0" name=""/>
        <dsp:cNvSpPr/>
      </dsp:nvSpPr>
      <dsp:spPr>
        <a:xfrm>
          <a:off x="6101292" y="2885531"/>
          <a:ext cx="1867120" cy="149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Factores psicológicos y estresores externos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</dsp:txBody>
      <dsp:txXfrm>
        <a:off x="6145041" y="2929280"/>
        <a:ext cx="1779622" cy="1406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96E85-DE75-484B-89A7-6D2BDBC3906D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No generan dependencia</a:t>
          </a:r>
          <a:endParaRPr lang="en-US" sz="2300" kern="1200" dirty="0"/>
        </a:p>
      </dsp:txBody>
      <dsp:txXfrm>
        <a:off x="196453" y="2815"/>
        <a:ext cx="3020466" cy="1812280"/>
      </dsp:txXfrm>
    </dsp:sp>
    <dsp:sp modelId="{937A6953-7B47-4CFC-ABE0-6DA2E4BA51CC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Diferentes dosis</a:t>
          </a:r>
          <a:endParaRPr lang="en-US" sz="2300" kern="1200" dirty="0"/>
        </a:p>
      </dsp:txBody>
      <dsp:txXfrm>
        <a:off x="3518966" y="2815"/>
        <a:ext cx="3020466" cy="1812280"/>
      </dsp:txXfrm>
    </dsp:sp>
    <dsp:sp modelId="{6CCEF455-AAFE-40F4-8DED-32453E5F63AB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Tiempo definido</a:t>
          </a:r>
          <a:endParaRPr lang="en-US" sz="2300" kern="1200" dirty="0"/>
        </a:p>
      </dsp:txBody>
      <dsp:txXfrm>
        <a:off x="6841480" y="2815"/>
        <a:ext cx="3020466" cy="1812280"/>
      </dsp:txXfrm>
    </dsp:sp>
    <dsp:sp modelId="{716B5C25-277D-4AD0-9CA7-425A7F177EFD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Causan efectos adversos transitorios</a:t>
          </a:r>
          <a:endParaRPr lang="en-US" sz="2300" kern="1200" dirty="0"/>
        </a:p>
      </dsp:txBody>
      <dsp:txXfrm>
        <a:off x="1857709" y="2117141"/>
        <a:ext cx="3020466" cy="1812280"/>
      </dsp:txXfrm>
    </dsp:sp>
    <dsp:sp modelId="{C56D7824-88CF-41E5-9561-3ED2C74970EE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Son medicamentos seguros: Se pueden tomar otros medicamentos</a:t>
          </a:r>
          <a:endParaRPr lang="en-US" sz="2300" kern="1200" dirty="0"/>
        </a:p>
      </dsp:txBody>
      <dsp:txXfrm>
        <a:off x="5180223" y="2117141"/>
        <a:ext cx="3020466" cy="1812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C354C-C8B3-41D2-8E9B-21236E741E88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Cualquier intervención que ayude a disminuir, controlar y/o radicar una enfermedad</a:t>
          </a:r>
          <a:endParaRPr lang="en-US" sz="2200" kern="1200" dirty="0"/>
        </a:p>
      </dsp:txBody>
      <dsp:txXfrm>
        <a:off x="196453" y="2815"/>
        <a:ext cx="3020466" cy="1812280"/>
      </dsp:txXfrm>
    </dsp:sp>
    <dsp:sp modelId="{779EF463-0181-47ED-925F-B731B6C61C9A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Tratamiento farmacológico</a:t>
          </a:r>
          <a:endParaRPr lang="en-US" sz="2200" kern="1200" dirty="0"/>
        </a:p>
      </dsp:txBody>
      <dsp:txXfrm>
        <a:off x="3518966" y="2815"/>
        <a:ext cx="3020466" cy="1812280"/>
      </dsp:txXfrm>
    </dsp:sp>
    <dsp:sp modelId="{BAFFCEF7-08C0-4029-8E23-F9E26F7EF7C8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Tratamiento No farmacológico</a:t>
          </a:r>
          <a:endParaRPr lang="en-US" sz="2200" kern="1200" dirty="0"/>
        </a:p>
      </dsp:txBody>
      <dsp:txXfrm>
        <a:off x="6841480" y="2815"/>
        <a:ext cx="3020466" cy="1812280"/>
      </dsp:txXfrm>
    </dsp:sp>
    <dsp:sp modelId="{4461083C-D8B3-4F24-8F9F-818293C38908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Tratamientos complementarios</a:t>
          </a:r>
          <a:endParaRPr lang="en-US" sz="2200" kern="1200" dirty="0"/>
        </a:p>
      </dsp:txBody>
      <dsp:txXfrm>
        <a:off x="3518966" y="2117141"/>
        <a:ext cx="3020466" cy="1812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8C07-798A-4594-B340-D087E3EA0BA7}">
      <dsp:nvSpPr>
        <dsp:cNvPr id="0" name=""/>
        <dsp:cNvSpPr/>
      </dsp:nvSpPr>
      <dsp:spPr>
        <a:xfrm>
          <a:off x="3282991" y="111648"/>
          <a:ext cx="2437035" cy="24370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</a:t>
          </a:r>
          <a:r>
            <a:rPr lang="es-MX" sz="1600" kern="1200" dirty="0"/>
            <a:t>ravedad moderada</a:t>
          </a:r>
        </a:p>
      </dsp:txBody>
      <dsp:txXfrm>
        <a:off x="3607929" y="538129"/>
        <a:ext cx="1787159" cy="1096665"/>
      </dsp:txXfrm>
    </dsp:sp>
    <dsp:sp modelId="{AB5DF4A6-0916-4B6A-A4FD-47C6C96CA061}">
      <dsp:nvSpPr>
        <dsp:cNvPr id="0" name=""/>
        <dsp:cNvSpPr/>
      </dsp:nvSpPr>
      <dsp:spPr>
        <a:xfrm>
          <a:off x="4162355" y="1634795"/>
          <a:ext cx="2437035" cy="24370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Malestar significativo</a:t>
          </a:r>
        </a:p>
      </dsp:txBody>
      <dsp:txXfrm>
        <a:off x="4907682" y="2264362"/>
        <a:ext cx="1462221" cy="1340369"/>
      </dsp:txXfrm>
    </dsp:sp>
    <dsp:sp modelId="{F137A9D1-171D-4721-B0A2-F82BAF547108}">
      <dsp:nvSpPr>
        <dsp:cNvPr id="0" name=""/>
        <dsp:cNvSpPr/>
      </dsp:nvSpPr>
      <dsp:spPr>
        <a:xfrm>
          <a:off x="2347759" y="1622512"/>
          <a:ext cx="2548773" cy="246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Complicaciones con otros padecimientos </a:t>
          </a:r>
        </a:p>
      </dsp:txBody>
      <dsp:txXfrm>
        <a:off x="2587768" y="2258426"/>
        <a:ext cx="1529263" cy="1353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572FB-D7CC-48B6-A87E-9F3E78B4D76F}">
      <dsp:nvSpPr>
        <dsp:cNvPr id="0" name=""/>
        <dsp:cNvSpPr/>
      </dsp:nvSpPr>
      <dsp:spPr>
        <a:xfrm>
          <a:off x="7863" y="1392768"/>
          <a:ext cx="2350374" cy="1410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Remisión Sintomática</a:t>
          </a:r>
        </a:p>
      </dsp:txBody>
      <dsp:txXfrm>
        <a:off x="49167" y="1434072"/>
        <a:ext cx="2267766" cy="1327616"/>
      </dsp:txXfrm>
    </dsp:sp>
    <dsp:sp modelId="{759A0224-5CAD-4282-9CBA-A5C53A51EB42}">
      <dsp:nvSpPr>
        <dsp:cNvPr id="0" name=""/>
        <dsp:cNvSpPr/>
      </dsp:nvSpPr>
      <dsp:spPr>
        <a:xfrm>
          <a:off x="2593275" y="1806434"/>
          <a:ext cx="498279" cy="58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2593275" y="1923012"/>
        <a:ext cx="348795" cy="349736"/>
      </dsp:txXfrm>
    </dsp:sp>
    <dsp:sp modelId="{EA29B652-7B90-4370-8895-80B1B3825C31}">
      <dsp:nvSpPr>
        <dsp:cNvPr id="0" name=""/>
        <dsp:cNvSpPr/>
      </dsp:nvSpPr>
      <dsp:spPr>
        <a:xfrm>
          <a:off x="3298387" y="1392768"/>
          <a:ext cx="2350374" cy="1410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Recuperación Funcional</a:t>
          </a:r>
        </a:p>
      </dsp:txBody>
      <dsp:txXfrm>
        <a:off x="3339691" y="1434072"/>
        <a:ext cx="2267766" cy="1327616"/>
      </dsp:txXfrm>
    </dsp:sp>
    <dsp:sp modelId="{562A08AC-8DFF-44D6-AFAF-98B8E35D3428}">
      <dsp:nvSpPr>
        <dsp:cNvPr id="0" name=""/>
        <dsp:cNvSpPr/>
      </dsp:nvSpPr>
      <dsp:spPr>
        <a:xfrm>
          <a:off x="5883799" y="1806434"/>
          <a:ext cx="498279" cy="58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5883799" y="1923012"/>
        <a:ext cx="348795" cy="349736"/>
      </dsp:txXfrm>
    </dsp:sp>
    <dsp:sp modelId="{52C3C0C4-5410-4D2F-809C-B55FF769255C}">
      <dsp:nvSpPr>
        <dsp:cNvPr id="0" name=""/>
        <dsp:cNvSpPr/>
      </dsp:nvSpPr>
      <dsp:spPr>
        <a:xfrm>
          <a:off x="6588911" y="1392768"/>
          <a:ext cx="2350374" cy="1410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Prevención de recaídas</a:t>
          </a:r>
        </a:p>
      </dsp:txBody>
      <dsp:txXfrm>
        <a:off x="6630215" y="1434072"/>
        <a:ext cx="2267766" cy="1327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2BBDC-B468-475C-B732-54E1D1391FCA}">
      <dsp:nvSpPr>
        <dsp:cNvPr id="0" name=""/>
        <dsp:cNvSpPr/>
      </dsp:nvSpPr>
      <dsp:spPr>
        <a:xfrm>
          <a:off x="1088249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Antidepresivos</a:t>
          </a:r>
        </a:p>
      </dsp:txBody>
      <dsp:txXfrm>
        <a:off x="1088249" y="2203"/>
        <a:ext cx="3224119" cy="1934471"/>
      </dsp:txXfrm>
    </dsp:sp>
    <dsp:sp modelId="{C584703E-BA83-4E60-938A-EAA35057E480}">
      <dsp:nvSpPr>
        <dsp:cNvPr id="0" name=""/>
        <dsp:cNvSpPr/>
      </dsp:nvSpPr>
      <dsp:spPr>
        <a:xfrm>
          <a:off x="4634780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Ansiolíticos</a:t>
          </a:r>
        </a:p>
      </dsp:txBody>
      <dsp:txXfrm>
        <a:off x="4634780" y="2203"/>
        <a:ext cx="3224119" cy="1934471"/>
      </dsp:txXfrm>
    </dsp:sp>
    <dsp:sp modelId="{9AAACA80-3F28-418E-8537-B9F4E1468125}">
      <dsp:nvSpPr>
        <dsp:cNvPr id="0" name=""/>
        <dsp:cNvSpPr/>
      </dsp:nvSpPr>
      <dsp:spPr>
        <a:xfrm>
          <a:off x="2861515" y="2259086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Tratamientos Coadyuvantes</a:t>
          </a:r>
        </a:p>
      </dsp:txBody>
      <dsp:txXfrm>
        <a:off x="2861515" y="2259086"/>
        <a:ext cx="3224119" cy="19344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97E4-72FE-4946-843E-6C0380372615}">
      <dsp:nvSpPr>
        <dsp:cNvPr id="0" name=""/>
        <dsp:cNvSpPr/>
      </dsp:nvSpPr>
      <dsp:spPr>
        <a:xfrm>
          <a:off x="0" y="1136860"/>
          <a:ext cx="940472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67FD6-B4F4-4B71-9D66-ED59590B23A9}">
      <dsp:nvSpPr>
        <dsp:cNvPr id="0" name=""/>
        <dsp:cNvSpPr/>
      </dsp:nvSpPr>
      <dsp:spPr>
        <a:xfrm>
          <a:off x="470236" y="856420"/>
          <a:ext cx="658330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33" tIns="0" rIns="2488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Inicio con dosis bajas</a:t>
          </a:r>
        </a:p>
      </dsp:txBody>
      <dsp:txXfrm>
        <a:off x="497616" y="883800"/>
        <a:ext cx="6528545" cy="506120"/>
      </dsp:txXfrm>
    </dsp:sp>
    <dsp:sp modelId="{5013CF62-358A-4340-99F4-E1518E5E6AE1}">
      <dsp:nvSpPr>
        <dsp:cNvPr id="0" name=""/>
        <dsp:cNvSpPr/>
      </dsp:nvSpPr>
      <dsp:spPr>
        <a:xfrm>
          <a:off x="0" y="1998701"/>
          <a:ext cx="940472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3D18-532D-4D10-9D69-66E0D88C83BA}">
      <dsp:nvSpPr>
        <dsp:cNvPr id="0" name=""/>
        <dsp:cNvSpPr/>
      </dsp:nvSpPr>
      <dsp:spPr>
        <a:xfrm>
          <a:off x="470236" y="1718260"/>
          <a:ext cx="658330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33" tIns="0" rIns="2488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Aumento de dosis según respuesta  al tratamiento</a:t>
          </a:r>
        </a:p>
      </dsp:txBody>
      <dsp:txXfrm>
        <a:off x="497616" y="1745640"/>
        <a:ext cx="6528545" cy="506120"/>
      </dsp:txXfrm>
    </dsp:sp>
    <dsp:sp modelId="{CAEF250E-80F8-4B8A-913E-4BCC1C9DFC72}">
      <dsp:nvSpPr>
        <dsp:cNvPr id="0" name=""/>
        <dsp:cNvSpPr/>
      </dsp:nvSpPr>
      <dsp:spPr>
        <a:xfrm>
          <a:off x="0" y="2860541"/>
          <a:ext cx="940472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EF512-3DFA-4D11-A1DD-D2F9F74857BD}">
      <dsp:nvSpPr>
        <dsp:cNvPr id="0" name=""/>
        <dsp:cNvSpPr/>
      </dsp:nvSpPr>
      <dsp:spPr>
        <a:xfrm>
          <a:off x="470236" y="2580101"/>
          <a:ext cx="658330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33" tIns="0" rIns="24883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Individualizar cada caso</a:t>
          </a:r>
        </a:p>
      </dsp:txBody>
      <dsp:txXfrm>
        <a:off x="497616" y="2607481"/>
        <a:ext cx="6528545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354B-1B79-4870-931C-1A74420C5AD8}">
      <dsp:nvSpPr>
        <dsp:cNvPr id="0" name=""/>
        <dsp:cNvSpPr/>
      </dsp:nvSpPr>
      <dsp:spPr>
        <a:xfrm>
          <a:off x="489524" y="594"/>
          <a:ext cx="2736314" cy="27363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89" tIns="20320" rIns="1505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Cuando se ha mantenido estable por 6-8meses</a:t>
          </a:r>
          <a:endParaRPr lang="en-US" sz="1600" kern="1200" dirty="0"/>
        </a:p>
      </dsp:txBody>
      <dsp:txXfrm>
        <a:off x="890248" y="401318"/>
        <a:ext cx="1934866" cy="1934866"/>
      </dsp:txXfrm>
    </dsp:sp>
    <dsp:sp modelId="{6BFFDBA7-2ED0-4BCA-A532-2CBCE4BD85C2}">
      <dsp:nvSpPr>
        <dsp:cNvPr id="0" name=""/>
        <dsp:cNvSpPr/>
      </dsp:nvSpPr>
      <dsp:spPr>
        <a:xfrm>
          <a:off x="2678575" y="594"/>
          <a:ext cx="2736314" cy="27363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89" tIns="20320" rIns="1505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Cuando</a:t>
          </a:r>
          <a:r>
            <a:rPr lang="en-US" sz="1600" kern="1200" dirty="0"/>
            <a:t> ha </a:t>
          </a:r>
          <a:r>
            <a:rPr lang="en-US" sz="1600" kern="1200" dirty="0" err="1"/>
            <a:t>terminado</a:t>
          </a:r>
          <a:r>
            <a:rPr lang="en-US" sz="1600" kern="1200" dirty="0"/>
            <a:t> la </a:t>
          </a:r>
          <a:r>
            <a:rPr lang="en-US" sz="1600" kern="1200" dirty="0" err="1"/>
            <a:t>fase</a:t>
          </a:r>
          <a:r>
            <a:rPr lang="en-US" sz="1600" kern="1200" dirty="0"/>
            <a:t> de </a:t>
          </a:r>
          <a:r>
            <a:rPr lang="en-US" sz="1600" kern="1200" dirty="0" err="1"/>
            <a:t>mantenimientro</a:t>
          </a:r>
          <a:endParaRPr lang="en-US" sz="1600" kern="1200" dirty="0"/>
        </a:p>
      </dsp:txBody>
      <dsp:txXfrm>
        <a:off x="3079299" y="401318"/>
        <a:ext cx="1934866" cy="1934866"/>
      </dsp:txXfrm>
    </dsp:sp>
    <dsp:sp modelId="{343CE35F-AA41-4B86-B0DB-DEF1BC4F7522}">
      <dsp:nvSpPr>
        <dsp:cNvPr id="0" name=""/>
        <dsp:cNvSpPr/>
      </dsp:nvSpPr>
      <dsp:spPr>
        <a:xfrm>
          <a:off x="4867627" y="594"/>
          <a:ext cx="2736314" cy="27363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89" tIns="20320" rIns="1505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Cuando el médico lo indica</a:t>
          </a:r>
          <a:endParaRPr lang="en-US" sz="1600" kern="1200" dirty="0"/>
        </a:p>
      </dsp:txBody>
      <dsp:txXfrm>
        <a:off x="5268351" y="401318"/>
        <a:ext cx="1934866" cy="1934866"/>
      </dsp:txXfrm>
    </dsp:sp>
    <dsp:sp modelId="{4D483F35-626C-4FA2-958C-A597DE7DD951}">
      <dsp:nvSpPr>
        <dsp:cNvPr id="0" name=""/>
        <dsp:cNvSpPr/>
      </dsp:nvSpPr>
      <dsp:spPr>
        <a:xfrm>
          <a:off x="7056679" y="594"/>
          <a:ext cx="2736314" cy="27363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589" tIns="20320" rIns="15058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hace de forma gradual</a:t>
          </a:r>
          <a:endParaRPr lang="en-US" sz="1600" kern="1200" dirty="0"/>
        </a:p>
      </dsp:txBody>
      <dsp:txXfrm>
        <a:off x="7457403" y="401318"/>
        <a:ext cx="1934866" cy="1934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82476-E117-4473-858A-41BE83E68057}">
      <dsp:nvSpPr>
        <dsp:cNvPr id="0" name=""/>
        <dsp:cNvSpPr/>
      </dsp:nvSpPr>
      <dsp:spPr>
        <a:xfrm>
          <a:off x="4665" y="1422925"/>
          <a:ext cx="2715964" cy="10863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Recaída</a:t>
          </a:r>
          <a:endParaRPr lang="en-US" sz="1900" kern="1200" dirty="0"/>
        </a:p>
      </dsp:txBody>
      <dsp:txXfrm>
        <a:off x="547858" y="1422925"/>
        <a:ext cx="1629579" cy="1086385"/>
      </dsp:txXfrm>
    </dsp:sp>
    <dsp:sp modelId="{EB428522-12F4-430E-86D3-812A026FEB51}">
      <dsp:nvSpPr>
        <dsp:cNvPr id="0" name=""/>
        <dsp:cNvSpPr/>
      </dsp:nvSpPr>
      <dsp:spPr>
        <a:xfrm>
          <a:off x="2449033" y="1422925"/>
          <a:ext cx="2715964" cy="10863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Reaparecen síntomas</a:t>
          </a:r>
          <a:endParaRPr lang="en-US" sz="1900" kern="1200" dirty="0"/>
        </a:p>
      </dsp:txBody>
      <dsp:txXfrm>
        <a:off x="2992226" y="1422925"/>
        <a:ext cx="1629579" cy="1086385"/>
      </dsp:txXfrm>
    </dsp:sp>
    <dsp:sp modelId="{A67EE038-822D-4091-9F04-583DDA24472C}">
      <dsp:nvSpPr>
        <dsp:cNvPr id="0" name=""/>
        <dsp:cNvSpPr/>
      </dsp:nvSpPr>
      <dsp:spPr>
        <a:xfrm>
          <a:off x="4893401" y="1422925"/>
          <a:ext cx="2715964" cy="10863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Síntomas más graves</a:t>
          </a:r>
          <a:endParaRPr lang="en-US" sz="1900" kern="1200" dirty="0"/>
        </a:p>
      </dsp:txBody>
      <dsp:txXfrm>
        <a:off x="5436594" y="1422925"/>
        <a:ext cx="1629579" cy="1086385"/>
      </dsp:txXfrm>
    </dsp:sp>
    <dsp:sp modelId="{1245E6AB-60C7-432D-B167-7BD3E7DCF582}">
      <dsp:nvSpPr>
        <dsp:cNvPr id="0" name=""/>
        <dsp:cNvSpPr/>
      </dsp:nvSpPr>
      <dsp:spPr>
        <a:xfrm>
          <a:off x="7337769" y="1422925"/>
          <a:ext cx="2715964" cy="10863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Más difícil de tratar</a:t>
          </a:r>
          <a:endParaRPr lang="en-US" sz="1900" kern="1200" dirty="0"/>
        </a:p>
      </dsp:txBody>
      <dsp:txXfrm>
        <a:off x="7880962" y="1422925"/>
        <a:ext cx="1629579" cy="10863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AAFF-6670-4BA7-A33F-0CC6391084D9}">
      <dsp:nvSpPr>
        <dsp:cNvPr id="0" name=""/>
        <dsp:cNvSpPr/>
      </dsp:nvSpPr>
      <dsp:spPr>
        <a:xfrm rot="16200000">
          <a:off x="-368709" y="369936"/>
          <a:ext cx="3932237" cy="3192363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7669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Son Drogas</a:t>
          </a:r>
          <a:endParaRPr lang="en-US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Causan dependencia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 rot="5400000">
        <a:off x="1228" y="786446"/>
        <a:ext cx="3192363" cy="2359343"/>
      </dsp:txXfrm>
    </dsp:sp>
    <dsp:sp modelId="{25472824-6DE8-4C11-B8FD-003FEC06EFC0}">
      <dsp:nvSpPr>
        <dsp:cNvPr id="0" name=""/>
        <dsp:cNvSpPr/>
      </dsp:nvSpPr>
      <dsp:spPr>
        <a:xfrm rot="16200000">
          <a:off x="3063081" y="369936"/>
          <a:ext cx="3932237" cy="3192363"/>
        </a:xfrm>
        <a:prstGeom prst="flowChartManualOperation">
          <a:avLst/>
        </a:prstGeom>
        <a:solidFill>
          <a:schemeClr val="accent2">
            <a:shade val="80000"/>
            <a:hueOff val="-137621"/>
            <a:satOff val="3332"/>
            <a:lumOff val="135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7669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Son para toda la vida</a:t>
          </a:r>
          <a:endParaRPr lang="en-US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No los puedes “dejar”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/>
        </a:p>
      </dsp:txBody>
      <dsp:txXfrm rot="5400000">
        <a:off x="3433018" y="786446"/>
        <a:ext cx="3192363" cy="2359343"/>
      </dsp:txXfrm>
    </dsp:sp>
    <dsp:sp modelId="{3BF64D83-F4DA-48BA-82D3-0D67C9F8B6BD}">
      <dsp:nvSpPr>
        <dsp:cNvPr id="0" name=""/>
        <dsp:cNvSpPr/>
      </dsp:nvSpPr>
      <dsp:spPr>
        <a:xfrm rot="16200000">
          <a:off x="6494872" y="369936"/>
          <a:ext cx="3932237" cy="3192363"/>
        </a:xfrm>
        <a:prstGeom prst="flowChartManualOperation">
          <a:avLst/>
        </a:prstGeom>
        <a:solidFill>
          <a:schemeClr val="accent2">
            <a:shade val="80000"/>
            <a:hueOff val="-275241"/>
            <a:satOff val="6663"/>
            <a:lumOff val="271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7669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Te tienen “dopado”</a:t>
          </a:r>
          <a:endParaRPr lang="en-US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Hacen daño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/>
        </a:p>
      </dsp:txBody>
      <dsp:txXfrm rot="5400000">
        <a:off x="6864809" y="786446"/>
        <a:ext cx="3192363" cy="235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A561-3492-4D7D-BE48-C66C09AACE36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93970-DB74-4B3D-988C-ACB44C0514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78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78A7-5885-4C70-B265-DFD585E4C5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90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412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2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4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2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4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5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3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6C85A-4664-4214-8E27-0CB0F354E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763302"/>
            <a:ext cx="4524186" cy="33088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3300" dirty="0"/>
              <a:t>Tratamiento Farmacológico en los Trastornos de Ansiedad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E1A0B-B14F-4D51-96FC-BE19B8F9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480" y="4763803"/>
            <a:ext cx="4029807" cy="14643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1800" dirty="0"/>
              <a:t>D</a:t>
            </a:r>
            <a:r>
              <a:rPr lang="es-MX" sz="1800" cap="none" dirty="0"/>
              <a:t>ra. Sara Martínez Camarillo</a:t>
            </a:r>
          </a:p>
          <a:p>
            <a:pPr algn="ctr">
              <a:lnSpc>
                <a:spcPct val="90000"/>
              </a:lnSpc>
            </a:pPr>
            <a:r>
              <a:rPr lang="es-MX" sz="1800" cap="none" dirty="0"/>
              <a:t>Médico Psiquiatra- Alta Especialidad En Trastornos Afectivos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DD9B39-0FB6-4BE5-882B-B0AAE0DB0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" r="23060"/>
          <a:stretch/>
        </p:blipFill>
        <p:spPr>
          <a:xfrm>
            <a:off x="6240950" y="1906502"/>
            <a:ext cx="4196862" cy="3808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00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01D0B-863C-4C30-B348-177A2D5B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26" y="472044"/>
            <a:ext cx="9404723" cy="1400530"/>
          </a:xfrm>
        </p:spPr>
        <p:txBody>
          <a:bodyPr/>
          <a:lstStyle/>
          <a:p>
            <a:pPr algn="ctr"/>
            <a:r>
              <a:rPr lang="es-MX" sz="2800" b="1" dirty="0"/>
              <a:t>Antidepresivos</a:t>
            </a:r>
            <a:r>
              <a:rPr lang="es-MX" sz="2800" dirty="0"/>
              <a:t> par los Trastornos de Ansiedad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96BC3-BBC3-4EA4-9E39-64449D2E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90210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92D050"/>
                </a:solidFill>
              </a:rPr>
              <a:t>TRATAMIENTO MÁS EFECTIVO A LARGO PLAZO</a:t>
            </a:r>
          </a:p>
          <a:p>
            <a:pPr marL="0" indent="0" algn="ctr">
              <a:buNone/>
            </a:pPr>
            <a:endParaRPr lang="es-MX" sz="2400" b="1" dirty="0">
              <a:solidFill>
                <a:srgbClr val="92D050"/>
              </a:solidFill>
            </a:endParaRPr>
          </a:p>
          <a:p>
            <a:r>
              <a:rPr lang="es-MX" sz="1600" dirty="0"/>
              <a:t>Fluoxetina</a:t>
            </a:r>
          </a:p>
          <a:p>
            <a:r>
              <a:rPr lang="es-MX" sz="1600" dirty="0"/>
              <a:t>Sertralina</a:t>
            </a:r>
          </a:p>
          <a:p>
            <a:r>
              <a:rPr lang="es-MX" sz="1600" dirty="0"/>
              <a:t>Citalopram</a:t>
            </a:r>
          </a:p>
          <a:p>
            <a:r>
              <a:rPr lang="es-MX" sz="1600" dirty="0" err="1"/>
              <a:t>Ecitalopram</a:t>
            </a:r>
            <a:endParaRPr lang="es-MX" sz="1600" dirty="0"/>
          </a:p>
          <a:p>
            <a:r>
              <a:rPr lang="es-MX" sz="1600" dirty="0"/>
              <a:t>Paroxetina</a:t>
            </a:r>
          </a:p>
          <a:p>
            <a:r>
              <a:rPr lang="es-MX" sz="1600" dirty="0"/>
              <a:t>Venlafaxina</a:t>
            </a:r>
          </a:p>
          <a:p>
            <a:r>
              <a:rPr lang="es-MX" sz="1600" dirty="0" err="1"/>
              <a:t>Duloxetina</a:t>
            </a:r>
            <a:endParaRPr lang="es-MX" sz="1600" dirty="0"/>
          </a:p>
          <a:p>
            <a:r>
              <a:rPr lang="es-MX" sz="1600" dirty="0" err="1"/>
              <a:t>Bupropión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910A2DCB-8683-4FE6-8AA6-F169E92FD8E2}"/>
              </a:ext>
            </a:extLst>
          </p:cNvPr>
          <p:cNvSpPr/>
          <p:nvPr/>
        </p:nvSpPr>
        <p:spPr>
          <a:xfrm>
            <a:off x="2778369" y="2379785"/>
            <a:ext cx="949569" cy="317695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4D6C7E-2C87-42FC-A20A-DFD3C4A811D1}"/>
              </a:ext>
            </a:extLst>
          </p:cNvPr>
          <p:cNvSpPr txBox="1"/>
          <p:nvPr/>
        </p:nvSpPr>
        <p:spPr>
          <a:xfrm>
            <a:off x="4009292" y="2835109"/>
            <a:ext cx="7078415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NO son de uso exclusivo para la depresión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b="1" dirty="0"/>
              <a:t>Por su mecanismo de acción son el tratamiento que disminuye y elimina los síntomas ansiosos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Su tiempo de respuesta es de 4 semanas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Actúan principalmente sobre serotonina y noradrenalina, inhibiendo su recaptura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Inicialmente se combinan con otros psicofármacos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17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B011D3-B3FF-44B2-9E19-B494CB89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1E37DF-CFC6-4D52-A8B0-1B503A30C6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1A709FB-8EA8-480B-BDDD-6629FE79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Inhiben la recaptura de serotonina y noradrenalina</a:t>
            </a:r>
          </a:p>
          <a:p>
            <a:r>
              <a:rPr lang="es-MX" dirty="0"/>
              <a:t>Mayor cantidad de neurotransmisores</a:t>
            </a:r>
          </a:p>
          <a:p>
            <a:r>
              <a:rPr lang="es-MX" dirty="0"/>
              <a:t>Cambios intracelulares</a:t>
            </a:r>
          </a:p>
          <a:p>
            <a:r>
              <a:rPr lang="es-MX" dirty="0"/>
              <a:t>Promueven la síntesis de factores </a:t>
            </a:r>
            <a:r>
              <a:rPr lang="es-MX" dirty="0" err="1"/>
              <a:t>neuroprotectores</a:t>
            </a:r>
            <a:r>
              <a:rPr lang="es-MX" dirty="0"/>
              <a:t> </a:t>
            </a:r>
          </a:p>
        </p:txBody>
      </p:sp>
      <p:pic>
        <p:nvPicPr>
          <p:cNvPr id="1026" name="Picture 2" descr="Resultado de imagen para mecanismo de accion de antidepresivos">
            <a:extLst>
              <a:ext uri="{FF2B5EF4-FFF2-40B4-BE49-F238E27FC236}">
                <a16:creationId xmlns:a16="http://schemas.microsoft.com/office/drawing/2014/main" id="{E6BBDE81-9E5D-4F2D-A6CB-9A0D7867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0" y="345116"/>
            <a:ext cx="3855549" cy="57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7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5C711F3-4177-4FDD-9987-96EFE4B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Efectos adversos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27C3F-456E-4F65-886C-E20D5191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Gastrointestinal: nauseas, vomito, diarrea</a:t>
            </a:r>
          </a:p>
          <a:p>
            <a:pPr lvl="0"/>
            <a:r>
              <a:rPr lang="es-MX" dirty="0"/>
              <a:t>Insomnio/ activación: inquietud, agitación</a:t>
            </a:r>
          </a:p>
          <a:p>
            <a:pPr lvl="0"/>
            <a:r>
              <a:rPr lang="es-MX" dirty="0"/>
              <a:t>Somnolencia</a:t>
            </a:r>
          </a:p>
          <a:p>
            <a:pPr lvl="0"/>
            <a:r>
              <a:rPr lang="es-MX" dirty="0"/>
              <a:t>Efectos secundarios sexuales: disfunción eréctil o eyaculatoria, diminución de la libido y anorgasmia.</a:t>
            </a:r>
          </a:p>
          <a:p>
            <a:pPr lvl="0"/>
            <a:r>
              <a:rPr lang="es-MX" dirty="0"/>
              <a:t>Efectos Neurológicos: migraña, cefalea tensional</a:t>
            </a:r>
          </a:p>
          <a:p>
            <a:pPr lvl="0"/>
            <a:r>
              <a:rPr lang="es-MX" dirty="0"/>
              <a:t>Aumento de peso 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58BB64-0896-48B6-96E3-A2EECFF177EF}"/>
              </a:ext>
            </a:extLst>
          </p:cNvPr>
          <p:cNvSpPr txBox="1"/>
          <p:nvPr/>
        </p:nvSpPr>
        <p:spPr>
          <a:xfrm>
            <a:off x="7186246" y="5064369"/>
            <a:ext cx="327073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Generalmente son transitorios </a:t>
            </a:r>
          </a:p>
          <a:p>
            <a:pPr algn="ctr"/>
            <a:r>
              <a:rPr lang="es-MX" dirty="0"/>
              <a:t>Los nuevos antidepresivos generan menos efectos </a:t>
            </a:r>
            <a:r>
              <a:rPr lang="es-MX" dirty="0" err="1"/>
              <a:t>adverosos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80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01D0B-863C-4C30-B348-177A2D5B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26" y="472044"/>
            <a:ext cx="9404723" cy="1400530"/>
          </a:xfrm>
        </p:spPr>
        <p:txBody>
          <a:bodyPr/>
          <a:lstStyle/>
          <a:p>
            <a:pPr algn="ctr"/>
            <a:r>
              <a:rPr lang="es-MX" sz="2800" b="1" dirty="0"/>
              <a:t>Ansiolíticos</a:t>
            </a:r>
            <a:r>
              <a:rPr lang="es-MX" sz="2800" dirty="0"/>
              <a:t> par los Trastornos de Ansiedad</a:t>
            </a:r>
            <a:br>
              <a:rPr lang="es-MX" sz="2800" dirty="0"/>
            </a:br>
            <a:r>
              <a:rPr lang="es-MX" sz="2800" dirty="0"/>
              <a:t>Benzodiacepinas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96BC3-BBC3-4EA4-9E39-64449D2E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90210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92D050"/>
                </a:solidFill>
              </a:rPr>
              <a:t>TRATAMIENTO  EFCTIVO A CORTO PLAZO</a:t>
            </a:r>
          </a:p>
          <a:p>
            <a:pPr marL="0" indent="0" algn="ctr">
              <a:buNone/>
            </a:pPr>
            <a:endParaRPr lang="es-MX" sz="2400" b="1" dirty="0">
              <a:solidFill>
                <a:srgbClr val="92D050"/>
              </a:solidFill>
            </a:endParaRPr>
          </a:p>
          <a:p>
            <a:r>
              <a:rPr lang="es-MX" sz="1600" dirty="0"/>
              <a:t>Clonazepam</a:t>
            </a:r>
          </a:p>
          <a:p>
            <a:r>
              <a:rPr lang="es-MX" sz="1600" dirty="0"/>
              <a:t>Alprazolam</a:t>
            </a:r>
          </a:p>
          <a:p>
            <a:r>
              <a:rPr lang="es-MX" sz="1600" dirty="0"/>
              <a:t>Lorazepam</a:t>
            </a:r>
          </a:p>
          <a:p>
            <a:r>
              <a:rPr lang="es-MX" sz="1600" dirty="0"/>
              <a:t>Diazepam</a:t>
            </a:r>
          </a:p>
          <a:p>
            <a:r>
              <a:rPr lang="es-MX" sz="1600" dirty="0" err="1"/>
              <a:t>Bromaceoam</a:t>
            </a:r>
            <a:endParaRPr lang="es-MX" sz="1600" dirty="0"/>
          </a:p>
          <a:p>
            <a:endParaRPr lang="es-MX" sz="1600" dirty="0"/>
          </a:p>
          <a:p>
            <a:endParaRPr lang="es-MX" sz="1600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910A2DCB-8683-4FE6-8AA6-F169E92FD8E2}"/>
              </a:ext>
            </a:extLst>
          </p:cNvPr>
          <p:cNvSpPr/>
          <p:nvPr/>
        </p:nvSpPr>
        <p:spPr>
          <a:xfrm>
            <a:off x="2783739" y="2190656"/>
            <a:ext cx="949569" cy="317695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4D6C7E-2C87-42FC-A20A-DFD3C4A811D1}"/>
              </a:ext>
            </a:extLst>
          </p:cNvPr>
          <p:cNvSpPr txBox="1"/>
          <p:nvPr/>
        </p:nvSpPr>
        <p:spPr>
          <a:xfrm>
            <a:off x="3742707" y="2190656"/>
            <a:ext cx="7078415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Efecto inmediato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Su uso a largo plazo genera dependencia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Su uso prolongado se ha asociado con un empeoramiento en el curso del padecimiento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b="1" dirty="0"/>
              <a:t>No resuelve la </a:t>
            </a:r>
            <a:r>
              <a:rPr lang="es-MX" b="1" dirty="0" err="1"/>
              <a:t>altercaion</a:t>
            </a:r>
            <a:r>
              <a:rPr lang="es-MX" b="1" dirty="0"/>
              <a:t> biológica que causa los síntomas de ansiedad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Se usan por corto tiempo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Siempre deben ser supervisados por un psiquiatra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/>
              <a:t>Actúan a nivel de GABA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639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FD8A25-940F-441B-A511-CC2C2F7E2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BCD3590-F5E4-4452-87FE-FFE4CBC6AE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D90DC6D-02F8-4E6A-A60E-F7C25B4064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err="1"/>
              <a:t>Actuan</a:t>
            </a:r>
            <a:r>
              <a:rPr lang="es-MX" dirty="0"/>
              <a:t> sobre receptores de GABA, que es un neurotransmisor inhibitorio</a:t>
            </a:r>
          </a:p>
          <a:p>
            <a:endParaRPr lang="es-MX" dirty="0"/>
          </a:p>
          <a:p>
            <a:r>
              <a:rPr lang="es-MX" dirty="0"/>
              <a:t>Aumenta la concentración de GABA</a:t>
            </a:r>
          </a:p>
          <a:p>
            <a:endParaRPr lang="es-MX" dirty="0"/>
          </a:p>
          <a:p>
            <a:r>
              <a:rPr lang="es-MX" dirty="0"/>
              <a:t>Aumenta efecto inhibitorio en la neuronas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7253CE-647F-4B72-9BD6-AB27322A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1" y="609601"/>
            <a:ext cx="4469321" cy="5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0F574-A48A-4144-9CE5-77C0D47E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Efectos adversos de los ansiolíticos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062FB-D4DC-4256-BBBC-3B19A309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Sedación</a:t>
            </a:r>
          </a:p>
          <a:p>
            <a:r>
              <a:rPr lang="es-MX" dirty="0"/>
              <a:t>Somnolencia</a:t>
            </a:r>
          </a:p>
          <a:p>
            <a:r>
              <a:rPr lang="es-MX" dirty="0"/>
              <a:t>Disartria- dificultad para hablar</a:t>
            </a:r>
          </a:p>
          <a:p>
            <a:r>
              <a:rPr lang="es-MX" dirty="0"/>
              <a:t>Incoordinación motora</a:t>
            </a:r>
          </a:p>
          <a:p>
            <a:r>
              <a:rPr lang="es-MX" dirty="0"/>
              <a:t>Amnesia retrograda</a:t>
            </a:r>
          </a:p>
          <a:p>
            <a:r>
              <a:rPr lang="es-MX" dirty="0"/>
              <a:t>Efecto paradójico</a:t>
            </a:r>
          </a:p>
        </p:txBody>
      </p:sp>
    </p:spTree>
    <p:extLst>
      <p:ext uri="{BB962C8B-B14F-4D97-AF65-F5344CB8AC3E}">
        <p14:creationId xmlns:p14="http://schemas.microsoft.com/office/powerpoint/2010/main" val="165096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18199-9180-4FE0-9B5F-FE909624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Tratamientos Coadyuvantes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93691-4FFC-4EE4-9385-C1B32487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>
                <a:solidFill>
                  <a:srgbClr val="92D050"/>
                </a:solidFill>
              </a:rPr>
              <a:t>Son utilizados para potenciar el efecto del tratamiento de base </a:t>
            </a:r>
          </a:p>
          <a:p>
            <a:pPr marL="0" indent="0" algn="ctr">
              <a:buNone/>
            </a:pPr>
            <a:endParaRPr lang="es-MX" sz="2400" b="1" dirty="0">
              <a:solidFill>
                <a:srgbClr val="92D050"/>
              </a:solidFill>
            </a:endParaRPr>
          </a:p>
          <a:p>
            <a:r>
              <a:rPr lang="es-MX" sz="2400" dirty="0"/>
              <a:t>Pregabalina</a:t>
            </a:r>
          </a:p>
          <a:p>
            <a:r>
              <a:rPr lang="es-MX" sz="2400" dirty="0" err="1"/>
              <a:t>Hidroxicina</a:t>
            </a:r>
            <a:endParaRPr lang="es-MX" sz="2400" dirty="0"/>
          </a:p>
          <a:p>
            <a:r>
              <a:rPr lang="es-MX" sz="2400" dirty="0"/>
              <a:t>Quetiapina</a:t>
            </a:r>
          </a:p>
          <a:p>
            <a:r>
              <a:rPr lang="es-MX" sz="2400" dirty="0"/>
              <a:t>Olanzapina</a:t>
            </a:r>
          </a:p>
          <a:p>
            <a:pPr marL="0" indent="0">
              <a:buNone/>
            </a:pPr>
            <a:endParaRPr lang="es-MX" sz="2400" dirty="0">
              <a:solidFill>
                <a:srgbClr val="92D050"/>
              </a:solidFill>
            </a:endParaRP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1F438D86-C45F-4EF2-9AEB-787E6B122480}"/>
              </a:ext>
            </a:extLst>
          </p:cNvPr>
          <p:cNvSpPr/>
          <p:nvPr/>
        </p:nvSpPr>
        <p:spPr>
          <a:xfrm>
            <a:off x="3352800" y="4560277"/>
            <a:ext cx="562708" cy="77372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7A8467-A735-4E26-832F-9254BEA3E428}"/>
              </a:ext>
            </a:extLst>
          </p:cNvPr>
          <p:cNvSpPr txBox="1"/>
          <p:nvPr/>
        </p:nvSpPr>
        <p:spPr>
          <a:xfrm>
            <a:off x="4114798" y="4560277"/>
            <a:ext cx="5756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Pertenecen al grupo de los antipsicóticos, sin embrago  en el caso de los trastornos de ansiedad se usan por sus propiedades sedantes</a:t>
            </a:r>
          </a:p>
        </p:txBody>
      </p:sp>
    </p:spTree>
    <p:extLst>
      <p:ext uri="{BB962C8B-B14F-4D97-AF65-F5344CB8AC3E}">
        <p14:creationId xmlns:p14="http://schemas.microsoft.com/office/powerpoint/2010/main" val="12283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4196A-3EF0-4BAB-BDD2-52A690CF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Premisas del tratamiento farmacológico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A563EDB-7D8A-4D9A-ABF9-DDA155C67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27497"/>
              </p:ext>
            </p:extLst>
          </p:nvPr>
        </p:nvGraphicFramePr>
        <p:xfrm>
          <a:off x="1103313" y="2052638"/>
          <a:ext cx="9404722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03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064CD-4D9C-4AD2-B45C-6AE2B03B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Fases en el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BB5A0-A9D0-4E7A-87EC-EF6A3309A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4" name="Picture 6" descr="Resultado de imagen para remision y recaida en depresiÃ³n">
            <a:extLst>
              <a:ext uri="{FF2B5EF4-FFF2-40B4-BE49-F238E27FC236}">
                <a16:creationId xmlns:a16="http://schemas.microsoft.com/office/drawing/2014/main" id="{AF24B929-14E6-4C3C-A9E2-2DEEA3728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/>
          <a:stretch/>
        </p:blipFill>
        <p:spPr bwMode="auto">
          <a:xfrm>
            <a:off x="1619862" y="1523999"/>
            <a:ext cx="745722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3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799" y="535017"/>
            <a:ext cx="10058400" cy="1371600"/>
          </a:xfrm>
        </p:spPr>
        <p:txBody>
          <a:bodyPr>
            <a:normAutofit/>
          </a:bodyPr>
          <a:lstStyle/>
          <a:p>
            <a:r>
              <a:rPr lang="es-MX" dirty="0"/>
              <a:t>Cuando suspender el tratamiento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56739"/>
              </p:ext>
            </p:extLst>
          </p:nvPr>
        </p:nvGraphicFramePr>
        <p:xfrm>
          <a:off x="954740" y="1807603"/>
          <a:ext cx="10282518" cy="273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020" y="4737047"/>
            <a:ext cx="340795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38BA6-D3BE-4D9C-ABC1-55F22FFB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2FCDA-32F0-4111-8E95-E117FD8B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Conceptos básicos</a:t>
            </a:r>
          </a:p>
          <a:p>
            <a:r>
              <a:rPr lang="es-MX" dirty="0"/>
              <a:t>Cuándo es necesario iniciar tratamiento farmacológicos</a:t>
            </a:r>
          </a:p>
          <a:p>
            <a:r>
              <a:rPr lang="es-MX" dirty="0"/>
              <a:t>Medicamentos usados para los trastornos de ansiedad</a:t>
            </a:r>
          </a:p>
          <a:p>
            <a:r>
              <a:rPr lang="es-MX" dirty="0"/>
              <a:t>Mecanismo de acción</a:t>
            </a:r>
          </a:p>
          <a:p>
            <a:r>
              <a:rPr lang="es-MX" dirty="0"/>
              <a:t>Efectos adversos</a:t>
            </a:r>
          </a:p>
          <a:p>
            <a:r>
              <a:rPr lang="es-MX" dirty="0"/>
              <a:t>Cuando suspender el tratamiento</a:t>
            </a:r>
          </a:p>
          <a:p>
            <a:r>
              <a:rPr lang="es-MX" dirty="0"/>
              <a:t>Mitos y realidades</a:t>
            </a:r>
          </a:p>
          <a:p>
            <a:r>
              <a:rPr lang="es-MX" dirty="0"/>
              <a:t>Tratamientos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61201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Riesgos de suspender el tratamiento antes de los establecido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06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B1560-0AEB-46C5-BADC-FA2E34CB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/>
              <a:t>Beneficios de una adecuada adherencia al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8F6FE-24DA-4583-BA79-A6A6C2A5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recuperación se alcanza más rápido</a:t>
            </a:r>
          </a:p>
          <a:p>
            <a:r>
              <a:rPr lang="es-MX" dirty="0"/>
              <a:t>Evitar recaídas y recurrencias</a:t>
            </a:r>
          </a:p>
          <a:p>
            <a:r>
              <a:rPr lang="es-MX" dirty="0"/>
              <a:t>Mejor funcionamiento laboral, social, escolar y personal</a:t>
            </a:r>
          </a:p>
          <a:p>
            <a:pPr marL="0" indent="0" algn="ctr">
              <a:buNone/>
            </a:pPr>
            <a:endParaRPr lang="es-MX" b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s-MX" b="1" dirty="0">
                <a:solidFill>
                  <a:srgbClr val="92D050"/>
                </a:solidFill>
              </a:rPr>
              <a:t>Mejor calidad de vida</a:t>
            </a:r>
          </a:p>
          <a:p>
            <a:endParaRPr lang="es-MX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E70DD352-443B-4F5C-BBCF-0A2B4E80B2FD}"/>
              </a:ext>
            </a:extLst>
          </p:cNvPr>
          <p:cNvSpPr/>
          <p:nvPr/>
        </p:nvSpPr>
        <p:spPr>
          <a:xfrm>
            <a:off x="5371428" y="3740350"/>
            <a:ext cx="410308" cy="527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EC93C6-B7C3-431C-AA9B-40CF7F3D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91" y="40041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2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Mitos y sobre tratamiento farmacológico para la ansiedad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4267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-32409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Realidades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99995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437" y="41727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F6DE0-22DE-48A4-A426-D615BF6D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 especiales de los antidepresivos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8EBAA-F499-45E1-B22B-B9068C2C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Aprobados para niños y adolescentes</a:t>
            </a:r>
          </a:p>
          <a:p>
            <a:pPr lvl="1"/>
            <a:r>
              <a:rPr lang="es-MX" dirty="0"/>
              <a:t>Fluoxetina y </a:t>
            </a:r>
            <a:r>
              <a:rPr lang="es-MX" dirty="0" err="1"/>
              <a:t>escitalopram</a:t>
            </a:r>
            <a:endParaRPr lang="es-MX" dirty="0"/>
          </a:p>
          <a:p>
            <a:pPr lvl="1"/>
            <a:endParaRPr lang="es-MX" dirty="0"/>
          </a:p>
          <a:p>
            <a:r>
              <a:rPr lang="es-MX" dirty="0"/>
              <a:t>Se pueden tomar durante el embarazo</a:t>
            </a:r>
          </a:p>
          <a:p>
            <a:endParaRPr lang="es-MX" dirty="0"/>
          </a:p>
          <a:p>
            <a:r>
              <a:rPr lang="es-MX" dirty="0"/>
              <a:t>Los estudios publicados sugieren que la mayoría de los antidepresivos pueden ser utilizados durante la lactancia.</a:t>
            </a:r>
          </a:p>
          <a:p>
            <a:endParaRPr lang="es-MX" dirty="0"/>
          </a:p>
          <a:p>
            <a:r>
              <a:rPr lang="es-MX" dirty="0"/>
              <a:t>Están indicados en adultos mayores</a:t>
            </a:r>
          </a:p>
          <a:p>
            <a:endParaRPr lang="es-MX" dirty="0"/>
          </a:p>
          <a:p>
            <a:r>
              <a:rPr lang="es-MX" dirty="0"/>
              <a:t>No se recomienda su uso con alcohol</a:t>
            </a:r>
          </a:p>
        </p:txBody>
      </p:sp>
    </p:spTree>
    <p:extLst>
      <p:ext uri="{BB962C8B-B14F-4D97-AF65-F5344CB8AC3E}">
        <p14:creationId xmlns:p14="http://schemas.microsoft.com/office/powerpoint/2010/main" val="355977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88EFA-17DA-4DF5-A6F1-9420C18E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 especiales de los ansiolíticos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87DAA5-330D-4717-A56F-17E78ED2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se recomienda en menores de edad</a:t>
            </a:r>
          </a:p>
          <a:p>
            <a:endParaRPr lang="es-MX" dirty="0"/>
          </a:p>
          <a:p>
            <a:r>
              <a:rPr lang="es-MX" dirty="0"/>
              <a:t>No se utilizan en el embarazo</a:t>
            </a:r>
          </a:p>
          <a:p>
            <a:endParaRPr lang="es-MX" dirty="0"/>
          </a:p>
          <a:p>
            <a:r>
              <a:rPr lang="es-MX" dirty="0"/>
              <a:t>No se utilizan en la lactancia</a:t>
            </a:r>
          </a:p>
          <a:p>
            <a:endParaRPr lang="es-MX" dirty="0"/>
          </a:p>
          <a:p>
            <a:r>
              <a:rPr lang="es-MX" dirty="0"/>
              <a:t>Usarlos con precaución en adultos mayores </a:t>
            </a:r>
          </a:p>
        </p:txBody>
      </p:sp>
    </p:spTree>
    <p:extLst>
      <p:ext uri="{BB962C8B-B14F-4D97-AF65-F5344CB8AC3E}">
        <p14:creationId xmlns:p14="http://schemas.microsoft.com/office/powerpoint/2010/main" val="406728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2DC23-0D70-4448-8B74-0CA47D9D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75384B-91CC-4BF7-87BB-324AF5F0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Los Trastorno de ansiedad en la mayoría de los casos ameritan tratamiento farmacológico</a:t>
            </a:r>
          </a:p>
          <a:p>
            <a:pPr>
              <a:lnSpc>
                <a:spcPct val="150000"/>
              </a:lnSpc>
            </a:pPr>
            <a:r>
              <a:rPr lang="es-MX" dirty="0"/>
              <a:t>El tratamiento de elección son los antidepresivos</a:t>
            </a:r>
          </a:p>
          <a:p>
            <a:pPr>
              <a:lnSpc>
                <a:spcPct val="150000"/>
              </a:lnSpc>
            </a:pPr>
            <a:r>
              <a:rPr lang="es-MX" dirty="0"/>
              <a:t>Los ansiolíticos deben usarse por tiempo corto</a:t>
            </a:r>
          </a:p>
          <a:p>
            <a:pPr>
              <a:lnSpc>
                <a:spcPct val="150000"/>
              </a:lnSpc>
            </a:pPr>
            <a:r>
              <a:rPr lang="es-MX" dirty="0"/>
              <a:t>Los antidepresivos no generan dependencia</a:t>
            </a:r>
          </a:p>
          <a:p>
            <a:pPr>
              <a:lnSpc>
                <a:spcPct val="150000"/>
              </a:lnSpc>
            </a:pPr>
            <a:r>
              <a:rPr lang="es-MX" dirty="0"/>
              <a:t>El tratamiento farmacológico es seguro y el beneficio supera los riesgos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438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20A7577-2709-422F-A089-69AB0D28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48" y="1346501"/>
            <a:ext cx="8825657" cy="1726595"/>
          </a:xfrm>
        </p:spPr>
        <p:txBody>
          <a:bodyPr>
            <a:normAutofit fontScale="90000"/>
          </a:bodyPr>
          <a:lstStyle/>
          <a:p>
            <a:r>
              <a:rPr lang="es-MX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 R A C I A S</a:t>
            </a:r>
            <a:br>
              <a:rPr lang="es-MX" b="1" dirty="0">
                <a:solidFill>
                  <a:srgbClr val="F7F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b="1" dirty="0">
                <a:solidFill>
                  <a:srgbClr val="F7F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b="1" dirty="0">
              <a:solidFill>
                <a:srgbClr val="F7F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5A2B78C6-79C2-46FF-B2BC-0667E277DB68}"/>
              </a:ext>
            </a:extLst>
          </p:cNvPr>
          <p:cNvSpPr txBox="1">
            <a:spLocks/>
          </p:cNvSpPr>
          <p:nvPr/>
        </p:nvSpPr>
        <p:spPr>
          <a:xfrm>
            <a:off x="5201478" y="2666997"/>
            <a:ext cx="6109251" cy="41910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rgbClr val="FFFFFF"/>
                </a:solidFill>
              </a:rPr>
              <a:t>Dra. Sara Martínez  Camarillo</a:t>
            </a:r>
          </a:p>
          <a:p>
            <a:pPr marL="0" indent="0">
              <a:buNone/>
            </a:pPr>
            <a:endParaRPr lang="es-MX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rgbClr val="FFFFFF"/>
                </a:solidFill>
              </a:rPr>
              <a:t>55 72 31 54 57 </a:t>
            </a:r>
          </a:p>
          <a:p>
            <a:pPr marL="0" indent="0">
              <a:buNone/>
            </a:pPr>
            <a:r>
              <a:rPr lang="es-MX" dirty="0">
                <a:solidFill>
                  <a:srgbClr val="FFFFFF"/>
                </a:solidFill>
              </a:rPr>
              <a:t>sara.mcamarillo@gmail.com</a:t>
            </a:r>
          </a:p>
          <a:p>
            <a:pPr marL="0" indent="0">
              <a:buNone/>
            </a:pPr>
            <a:endParaRPr lang="es-MX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MX" dirty="0">
              <a:solidFill>
                <a:srgbClr val="FFFFFF"/>
              </a:solidFill>
            </a:endParaRPr>
          </a:p>
          <a:p>
            <a:endParaRPr lang="es-MX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70EB3DE-B57C-487A-AC88-0993206D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00" y="2423739"/>
            <a:ext cx="2540454" cy="31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Teorías </a:t>
            </a:r>
            <a:r>
              <a:rPr lang="es-MX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Etiológicas de la ANSIEDAD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98687"/>
              </p:ext>
            </p:extLst>
          </p:nvPr>
        </p:nvGraphicFramePr>
        <p:xfrm>
          <a:off x="2039169" y="1770184"/>
          <a:ext cx="8300585" cy="461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8000"/>
                    </a14:imgEffect>
                    <a14:imgEffect>
                      <a14:colorTemperature colorTemp="9782"/>
                    </a14:imgEffect>
                    <a14:imgEffect>
                      <a14:saturation sat="193000"/>
                    </a14:imgEffect>
                    <a14:imgEffect>
                      <a14:brightnessContrast bright="27000" contras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3151" y="4918528"/>
            <a:ext cx="2533930" cy="26597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710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un tratamiento?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86591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406" y="4187825"/>
            <a:ext cx="2466975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4" y="4187825"/>
            <a:ext cx="2683638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8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8D945-636D-43F0-8B68-AE24F30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Fármaco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7D8F0-B500-46BE-BB8C-5BCDEB2E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06026"/>
            <a:ext cx="8228257" cy="4195481"/>
          </a:xfrm>
        </p:spPr>
        <p:txBody>
          <a:bodyPr/>
          <a:lstStyle/>
          <a:p>
            <a:pPr algn="just"/>
            <a:r>
              <a:rPr lang="es-MX" dirty="0"/>
              <a:t>Sustancia con composición química exactamente conocida y que es capaz de producir efectos o cambios sobre una determinada propiedad fisiológica de quien lo consume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usa para prevenir, tratar o aliviar los síntomas de una enfermedad o una afección </a:t>
            </a:r>
          </a:p>
          <a:p>
            <a:pPr lvl="1" algn="just"/>
            <a:endParaRPr lang="es-MX" dirty="0"/>
          </a:p>
          <a:p>
            <a:pPr lvl="1" algn="just"/>
            <a:r>
              <a:rPr lang="es-MX" sz="2000" b="1" dirty="0">
                <a:solidFill>
                  <a:srgbClr val="92D050"/>
                </a:solidFill>
              </a:rPr>
              <a:t>Psicofármacos: sustancia química que ejerce influencia en los procesos mentales. Estos agentes inciden en el sistema nervioso central y pueden modificar  el estado ánimo, el estado de conciencia,  la conducta y la percepción.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730FCB-249C-46BA-BE35-4FD7F035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86" y="2901827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1BE28-6EC8-4371-965D-7ADDA5ED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¿Cuándo decidiremos iniciar un tratamiento farmacológico?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8BD0532-D109-414B-B010-0A21B2F26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8588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EBF84BE-6E67-433F-A1BE-21FEE4DC8BE9}"/>
              </a:ext>
            </a:extLst>
          </p:cNvPr>
          <p:cNvSpPr txBox="1"/>
          <p:nvPr/>
        </p:nvSpPr>
        <p:spPr>
          <a:xfrm>
            <a:off x="8639908" y="2884178"/>
            <a:ext cx="2590800" cy="2532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Esta demostrado que el uso combinado de psicoterapia y tratamiento farmacológico da mejores resultados </a:t>
            </a:r>
          </a:p>
        </p:txBody>
      </p:sp>
    </p:spTree>
    <p:extLst>
      <p:ext uri="{BB962C8B-B14F-4D97-AF65-F5344CB8AC3E}">
        <p14:creationId xmlns:p14="http://schemas.microsoft.com/office/powerpoint/2010/main" val="300110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2FE8-D671-4473-B7F6-06458C35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del Tratamiento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B8377E1-DF79-4550-96FA-2A4394D4E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96999"/>
              </p:ext>
            </p:extLst>
          </p:nvPr>
        </p:nvGraphicFramePr>
        <p:xfrm>
          <a:off x="1466728" y="1571991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BAB836E-680C-4D97-A461-B1EA0A7B28AD}"/>
              </a:ext>
            </a:extLst>
          </p:cNvPr>
          <p:cNvSpPr txBox="1"/>
          <p:nvPr/>
        </p:nvSpPr>
        <p:spPr>
          <a:xfrm>
            <a:off x="3675184" y="5261562"/>
            <a:ext cx="40503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Ajuste de dosis</a:t>
            </a:r>
          </a:p>
          <a:p>
            <a:r>
              <a:rPr lang="es-MX" dirty="0"/>
              <a:t>Cambio de fármaco</a:t>
            </a:r>
          </a:p>
          <a:p>
            <a:r>
              <a:rPr lang="es-MX" dirty="0"/>
              <a:t>Combinación de varios fármacos</a:t>
            </a:r>
          </a:p>
        </p:txBody>
      </p:sp>
    </p:spTree>
    <p:extLst>
      <p:ext uri="{BB962C8B-B14F-4D97-AF65-F5344CB8AC3E}">
        <p14:creationId xmlns:p14="http://schemas.microsoft.com/office/powerpoint/2010/main" val="1329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D9D2B-9E1F-4FE7-800A-9B145848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iniciar el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DAFAC-6447-45AC-9541-E8FD18439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MX" dirty="0"/>
              <a:t>Valorar la historia de personal de antecedentes farmacológicos</a:t>
            </a:r>
          </a:p>
          <a:p>
            <a:pPr marL="457200" indent="-457200">
              <a:buAutoNum type="arabicPeriod"/>
            </a:pPr>
            <a:r>
              <a:rPr lang="es-MX" dirty="0"/>
              <a:t>Valora el uso actual de otros tratamientos</a:t>
            </a:r>
          </a:p>
          <a:p>
            <a:pPr marL="457200" indent="-457200">
              <a:buAutoNum type="arabicPeriod"/>
            </a:pPr>
            <a:r>
              <a:rPr lang="es-MX" dirty="0"/>
              <a:t>Solicitar examen del laboratorio de rutina</a:t>
            </a:r>
          </a:p>
          <a:p>
            <a:pPr marL="457200" indent="-457200">
              <a:buAutoNum type="arabicPeriod"/>
            </a:pPr>
            <a:r>
              <a:rPr lang="es-MX" dirty="0"/>
              <a:t>Explicar al pacientes riesgos y beneficios</a:t>
            </a:r>
          </a:p>
          <a:p>
            <a:pPr marL="457200" indent="-457200">
              <a:buAutoNum type="arabicPeriod"/>
            </a:pPr>
            <a:r>
              <a:rPr lang="es-MX" dirty="0"/>
              <a:t>Dar a conocer posible efectos </a:t>
            </a:r>
            <a:r>
              <a:rPr lang="es-MX" dirty="0" err="1"/>
              <a:t>adveros</a:t>
            </a:r>
            <a:endParaRPr lang="es-MX" dirty="0"/>
          </a:p>
          <a:p>
            <a:pPr marL="457200" indent="-457200">
              <a:buAutoNum type="arabicPeriod"/>
            </a:pPr>
            <a:endParaRPr lang="es-MX" dirty="0"/>
          </a:p>
          <a:p>
            <a:pPr marL="457200" indent="-457200">
              <a:buAutoNum type="arabicPeriod"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18C362-6787-4F53-A639-339FBF9E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89" y="3814369"/>
            <a:ext cx="3302611" cy="21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F3D4B-15ED-4CB8-A974-3A699F92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Grupos de Fármacos usados en los trastornos de Ansiedad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F219001-7346-4939-87D1-5F56B4F0D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61638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50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828</Words>
  <Application>Microsoft Office PowerPoint</Application>
  <PresentationFormat>Panorámica</PresentationFormat>
  <Paragraphs>184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Wingdings 3</vt:lpstr>
      <vt:lpstr>Ion</vt:lpstr>
      <vt:lpstr>Tratamiento Farmacológico en los Trastornos de Ansiedad</vt:lpstr>
      <vt:lpstr>Contenido</vt:lpstr>
      <vt:lpstr>Teorías Etiológicas de la ANSIEDAD</vt:lpstr>
      <vt:lpstr>¿Qué es un tratamiento?</vt:lpstr>
      <vt:lpstr>Fármaco</vt:lpstr>
      <vt:lpstr>¿Cuándo decidiremos iniciar un tratamiento farmacológico?</vt:lpstr>
      <vt:lpstr>Objetivos del Tratamiento</vt:lpstr>
      <vt:lpstr>Antes de iniciar el tratamiento</vt:lpstr>
      <vt:lpstr>Grupos de Fármacos usados en los trastornos de Ansiedad </vt:lpstr>
      <vt:lpstr>Antidepresivos par los Trastornos de Ansiedad</vt:lpstr>
      <vt:lpstr>Presentación de PowerPoint</vt:lpstr>
      <vt:lpstr>Efectos adversos</vt:lpstr>
      <vt:lpstr>Ansiolíticos par los Trastornos de Ansiedad Benzodiacepinas</vt:lpstr>
      <vt:lpstr>Presentación de PowerPoint</vt:lpstr>
      <vt:lpstr>Efectos adversos de los ansiolíticos </vt:lpstr>
      <vt:lpstr>Tratamientos Coadyuvantes </vt:lpstr>
      <vt:lpstr>Premisas del tratamiento farmacológico</vt:lpstr>
      <vt:lpstr>Fases en el tratamiento</vt:lpstr>
      <vt:lpstr>Cuando suspender el tratamiento</vt:lpstr>
      <vt:lpstr>Riesgos de suspender el tratamiento antes de los establecido</vt:lpstr>
      <vt:lpstr>Beneficios de una adecuada adherencia al tratamiento</vt:lpstr>
      <vt:lpstr>Mitos y sobre tratamiento farmacológico para la ansiedad </vt:lpstr>
      <vt:lpstr>Realidades </vt:lpstr>
      <vt:lpstr>Consideraciones especiales de los antidepresivos</vt:lpstr>
      <vt:lpstr>Consideraciones especiales de los ansiolíticos</vt:lpstr>
      <vt:lpstr>Conclusiones </vt:lpstr>
      <vt:lpstr>G R A C I A 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Farmacológico en los Trastornos de Ansiedad</dc:title>
  <dc:creator>sara martinez camarillo</dc:creator>
  <cp:lastModifiedBy>sara martinez camarillo</cp:lastModifiedBy>
  <cp:revision>18</cp:revision>
  <dcterms:created xsi:type="dcterms:W3CDTF">2019-08-22T02:53:38Z</dcterms:created>
  <dcterms:modified xsi:type="dcterms:W3CDTF">2019-08-22T04:40:44Z</dcterms:modified>
</cp:coreProperties>
</file>