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096892-BA46-45DA-827E-048B58E7B94D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B69B04CC-6A9E-4C05-8C21-A4D3D6EA6A1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MX" sz="2000"/>
            <a:t>¿Cuál es la lógica?</a:t>
          </a:r>
          <a:endParaRPr lang="en-US" sz="2000"/>
        </a:p>
      </dgm:t>
    </dgm:pt>
    <dgm:pt modelId="{690810D5-3228-4D00-AD9E-6CEF43452F8F}" type="parTrans" cxnId="{7356FBB6-3BA5-4EDE-BA95-676B83846972}">
      <dgm:prSet/>
      <dgm:spPr/>
      <dgm:t>
        <a:bodyPr/>
        <a:lstStyle/>
        <a:p>
          <a:endParaRPr lang="en-US" sz="2000"/>
        </a:p>
      </dgm:t>
    </dgm:pt>
    <dgm:pt modelId="{2C2A26FC-DB08-4EBE-8FC4-24062C76DD8A}" type="sibTrans" cxnId="{7356FBB6-3BA5-4EDE-BA95-676B83846972}">
      <dgm:prSet/>
      <dgm:spPr/>
      <dgm:t>
        <a:bodyPr/>
        <a:lstStyle/>
        <a:p>
          <a:endParaRPr lang="en-US" sz="2000"/>
        </a:p>
      </dgm:t>
    </dgm:pt>
    <dgm:pt modelId="{19E0534C-33A6-4531-A664-1AD7E1284A7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MX" sz="2000"/>
            <a:t>¿Qué tengo que perder?</a:t>
          </a:r>
          <a:endParaRPr lang="en-US" sz="2000"/>
        </a:p>
      </dgm:t>
    </dgm:pt>
    <dgm:pt modelId="{5C860CCB-26A5-4097-BA54-80B7B572EF2E}" type="parTrans" cxnId="{0BBDAD7F-8929-4838-AD79-5CB649D21524}">
      <dgm:prSet/>
      <dgm:spPr/>
      <dgm:t>
        <a:bodyPr/>
        <a:lstStyle/>
        <a:p>
          <a:endParaRPr lang="en-US" sz="2000"/>
        </a:p>
      </dgm:t>
    </dgm:pt>
    <dgm:pt modelId="{05D611C6-CFAA-424A-8930-17C18B5885DF}" type="sibTrans" cxnId="{0BBDAD7F-8929-4838-AD79-5CB649D21524}">
      <dgm:prSet/>
      <dgm:spPr/>
      <dgm:t>
        <a:bodyPr/>
        <a:lstStyle/>
        <a:p>
          <a:endParaRPr lang="en-US" sz="2000"/>
        </a:p>
      </dgm:t>
    </dgm:pt>
    <dgm:pt modelId="{31ACED57-B013-495E-A7E6-808813CCB7AA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MX" sz="2000"/>
            <a:t>¿Qué tengo que ganar?</a:t>
          </a:r>
          <a:endParaRPr lang="en-US" sz="2000"/>
        </a:p>
      </dgm:t>
    </dgm:pt>
    <dgm:pt modelId="{D2248EA2-5A3E-4623-AF59-F2A9FC586C11}" type="parTrans" cxnId="{8FD51BB9-0FA6-412A-8790-203035FEF859}">
      <dgm:prSet/>
      <dgm:spPr/>
      <dgm:t>
        <a:bodyPr/>
        <a:lstStyle/>
        <a:p>
          <a:endParaRPr lang="en-US" sz="2000"/>
        </a:p>
      </dgm:t>
    </dgm:pt>
    <dgm:pt modelId="{D50CC3B6-7591-424F-8F9E-1C8CA8028407}" type="sibTrans" cxnId="{8FD51BB9-0FA6-412A-8790-203035FEF859}">
      <dgm:prSet/>
      <dgm:spPr/>
      <dgm:t>
        <a:bodyPr/>
        <a:lstStyle/>
        <a:p>
          <a:endParaRPr lang="en-US" sz="2000"/>
        </a:p>
      </dgm:t>
    </dgm:pt>
    <dgm:pt modelId="{CF784439-43D4-421A-8297-7B5046034A3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MX" sz="2000"/>
            <a:t>¿Qué sería lo peor que puede pasar?</a:t>
          </a:r>
          <a:endParaRPr lang="en-US" sz="2000"/>
        </a:p>
      </dgm:t>
    </dgm:pt>
    <dgm:pt modelId="{B3E73C5C-9FD3-4F0B-8307-528694A7A5EA}" type="parTrans" cxnId="{F4E19156-589E-471A-A032-6E500561289A}">
      <dgm:prSet/>
      <dgm:spPr/>
      <dgm:t>
        <a:bodyPr/>
        <a:lstStyle/>
        <a:p>
          <a:endParaRPr lang="en-US" sz="2000"/>
        </a:p>
      </dgm:t>
    </dgm:pt>
    <dgm:pt modelId="{7528F2BF-7805-4F32-86A4-3E0A4308F665}" type="sibTrans" cxnId="{F4E19156-589E-471A-A032-6E500561289A}">
      <dgm:prSet/>
      <dgm:spPr/>
      <dgm:t>
        <a:bodyPr/>
        <a:lstStyle/>
        <a:p>
          <a:endParaRPr lang="en-US" sz="2000"/>
        </a:p>
      </dgm:t>
    </dgm:pt>
    <dgm:pt modelId="{6C8D5B78-F173-4E5C-85DE-5D2ED7DA0C6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MX" sz="2000"/>
            <a:t>¿Qué puedo aprender de esta experiencia?</a:t>
          </a:r>
          <a:endParaRPr lang="en-US" sz="2000"/>
        </a:p>
      </dgm:t>
    </dgm:pt>
    <dgm:pt modelId="{23A17FA7-B6B7-4EF0-A707-4CBFFBE91B62}" type="parTrans" cxnId="{A26F15B0-B4E8-4D13-BF89-84F414F18967}">
      <dgm:prSet/>
      <dgm:spPr/>
      <dgm:t>
        <a:bodyPr/>
        <a:lstStyle/>
        <a:p>
          <a:endParaRPr lang="en-US" sz="2000"/>
        </a:p>
      </dgm:t>
    </dgm:pt>
    <dgm:pt modelId="{4CF03EAF-7FF2-4FB6-9371-BB5D9D479C41}" type="sibTrans" cxnId="{A26F15B0-B4E8-4D13-BF89-84F414F18967}">
      <dgm:prSet/>
      <dgm:spPr/>
      <dgm:t>
        <a:bodyPr/>
        <a:lstStyle/>
        <a:p>
          <a:endParaRPr lang="en-US" sz="2000"/>
        </a:p>
      </dgm:t>
    </dgm:pt>
    <dgm:pt modelId="{B39B618F-DB25-449C-B476-010E74C09AF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MX" sz="2000"/>
            <a:t>¿Cuál sería otra forma de ver esta situación?</a:t>
          </a:r>
          <a:endParaRPr lang="en-US" sz="2000"/>
        </a:p>
      </dgm:t>
    </dgm:pt>
    <dgm:pt modelId="{11EC2C77-72D8-4C3D-BFFD-7A9CD1959BD8}" type="parTrans" cxnId="{11557041-1FBA-49EF-9681-5CC231B60F83}">
      <dgm:prSet/>
      <dgm:spPr/>
      <dgm:t>
        <a:bodyPr/>
        <a:lstStyle/>
        <a:p>
          <a:endParaRPr lang="en-US" sz="2000"/>
        </a:p>
      </dgm:t>
    </dgm:pt>
    <dgm:pt modelId="{C82C64EB-E696-477A-9B7A-968133D55611}" type="sibTrans" cxnId="{11557041-1FBA-49EF-9681-5CC231B60F83}">
      <dgm:prSet/>
      <dgm:spPr/>
      <dgm:t>
        <a:bodyPr/>
        <a:lstStyle/>
        <a:p>
          <a:endParaRPr lang="en-US" sz="2000"/>
        </a:p>
      </dgm:t>
    </dgm:pt>
    <dgm:pt modelId="{F8195385-1CC6-4844-882E-40F43A87864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s-MX" sz="2000"/>
            <a:t>Y si sucede, ¿qué?</a:t>
          </a:r>
          <a:endParaRPr lang="en-US" sz="2000"/>
        </a:p>
      </dgm:t>
    </dgm:pt>
    <dgm:pt modelId="{100D58A9-3FD0-49CA-8B3E-FA507D594FEC}" type="parTrans" cxnId="{C98E6ED9-50D3-417C-AA94-F3B4ADFEBD67}">
      <dgm:prSet/>
      <dgm:spPr/>
      <dgm:t>
        <a:bodyPr/>
        <a:lstStyle/>
        <a:p>
          <a:endParaRPr lang="en-US" sz="2000"/>
        </a:p>
      </dgm:t>
    </dgm:pt>
    <dgm:pt modelId="{3BCB3126-C4AB-4A1E-A6E2-7EFE0362ED51}" type="sibTrans" cxnId="{C98E6ED9-50D3-417C-AA94-F3B4ADFEBD67}">
      <dgm:prSet/>
      <dgm:spPr/>
      <dgm:t>
        <a:bodyPr/>
        <a:lstStyle/>
        <a:p>
          <a:endParaRPr lang="en-US" sz="2000"/>
        </a:p>
      </dgm:t>
    </dgm:pt>
    <dgm:pt modelId="{0EEFC8B9-D13D-4F4F-83A2-27827AB5A390}" type="pres">
      <dgm:prSet presAssocID="{2E096892-BA46-45DA-827E-048B58E7B94D}" presName="root" presStyleCnt="0">
        <dgm:presLayoutVars>
          <dgm:dir/>
          <dgm:resizeHandles val="exact"/>
        </dgm:presLayoutVars>
      </dgm:prSet>
      <dgm:spPr/>
    </dgm:pt>
    <dgm:pt modelId="{140A8876-4258-4BC8-A4E3-A88344A61503}" type="pres">
      <dgm:prSet presAssocID="{B69B04CC-6A9E-4C05-8C21-A4D3D6EA6A14}" presName="compNode" presStyleCnt="0"/>
      <dgm:spPr/>
    </dgm:pt>
    <dgm:pt modelId="{528C2F36-917A-4D41-85AF-D1AA887806A0}" type="pres">
      <dgm:prSet presAssocID="{B69B04CC-6A9E-4C05-8C21-A4D3D6EA6A14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cessor"/>
        </a:ext>
      </dgm:extLst>
    </dgm:pt>
    <dgm:pt modelId="{1A16EC29-BA3F-4F11-BE71-75890D08EECC}" type="pres">
      <dgm:prSet presAssocID="{B69B04CC-6A9E-4C05-8C21-A4D3D6EA6A14}" presName="spaceRect" presStyleCnt="0"/>
      <dgm:spPr/>
    </dgm:pt>
    <dgm:pt modelId="{94CD1029-F055-4D3A-8170-941CA3D8F3A7}" type="pres">
      <dgm:prSet presAssocID="{B69B04CC-6A9E-4C05-8C21-A4D3D6EA6A14}" presName="textRect" presStyleLbl="revTx" presStyleIdx="0" presStyleCnt="7">
        <dgm:presLayoutVars>
          <dgm:chMax val="1"/>
          <dgm:chPref val="1"/>
        </dgm:presLayoutVars>
      </dgm:prSet>
      <dgm:spPr/>
    </dgm:pt>
    <dgm:pt modelId="{15EC8AD3-64A7-432A-AA53-06ECFEE7A630}" type="pres">
      <dgm:prSet presAssocID="{2C2A26FC-DB08-4EBE-8FC4-24062C76DD8A}" presName="sibTrans" presStyleCnt="0"/>
      <dgm:spPr/>
    </dgm:pt>
    <dgm:pt modelId="{5CF24515-82A3-4800-A3F6-E09C160F83B0}" type="pres">
      <dgm:prSet presAssocID="{19E0534C-33A6-4531-A664-1AD7E1284A74}" presName="compNode" presStyleCnt="0"/>
      <dgm:spPr/>
    </dgm:pt>
    <dgm:pt modelId="{60F6C4E7-2526-4DBF-9A0D-891623D26D06}" type="pres">
      <dgm:prSet presAssocID="{19E0534C-33A6-4531-A664-1AD7E1284A74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rying Face with No Fill"/>
        </a:ext>
      </dgm:extLst>
    </dgm:pt>
    <dgm:pt modelId="{6261A2D0-C507-4540-93BD-D8FFC1B5599E}" type="pres">
      <dgm:prSet presAssocID="{19E0534C-33A6-4531-A664-1AD7E1284A74}" presName="spaceRect" presStyleCnt="0"/>
      <dgm:spPr/>
    </dgm:pt>
    <dgm:pt modelId="{5047935C-DB70-41F3-86AD-DF6590097C70}" type="pres">
      <dgm:prSet presAssocID="{19E0534C-33A6-4531-A664-1AD7E1284A74}" presName="textRect" presStyleLbl="revTx" presStyleIdx="1" presStyleCnt="7">
        <dgm:presLayoutVars>
          <dgm:chMax val="1"/>
          <dgm:chPref val="1"/>
        </dgm:presLayoutVars>
      </dgm:prSet>
      <dgm:spPr/>
    </dgm:pt>
    <dgm:pt modelId="{5AC2B3F9-2004-4CEB-9D75-346D37ED00AB}" type="pres">
      <dgm:prSet presAssocID="{05D611C6-CFAA-424A-8930-17C18B5885DF}" presName="sibTrans" presStyleCnt="0"/>
      <dgm:spPr/>
    </dgm:pt>
    <dgm:pt modelId="{27513A76-9B1C-4D31-8EAF-9FC564EA065D}" type="pres">
      <dgm:prSet presAssocID="{31ACED57-B013-495E-A7E6-808813CCB7AA}" presName="compNode" presStyleCnt="0"/>
      <dgm:spPr/>
    </dgm:pt>
    <dgm:pt modelId="{4B99B43E-D29C-498B-898F-BB32910703C3}" type="pres">
      <dgm:prSet presAssocID="{31ACED57-B013-495E-A7E6-808813CCB7AA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odium"/>
        </a:ext>
      </dgm:extLst>
    </dgm:pt>
    <dgm:pt modelId="{19969068-4D8A-42E2-BCDF-916680C52794}" type="pres">
      <dgm:prSet presAssocID="{31ACED57-B013-495E-A7E6-808813CCB7AA}" presName="spaceRect" presStyleCnt="0"/>
      <dgm:spPr/>
    </dgm:pt>
    <dgm:pt modelId="{2AAE0E93-16C7-40ED-BF1E-69089D3F62C1}" type="pres">
      <dgm:prSet presAssocID="{31ACED57-B013-495E-A7E6-808813CCB7AA}" presName="textRect" presStyleLbl="revTx" presStyleIdx="2" presStyleCnt="7">
        <dgm:presLayoutVars>
          <dgm:chMax val="1"/>
          <dgm:chPref val="1"/>
        </dgm:presLayoutVars>
      </dgm:prSet>
      <dgm:spPr/>
    </dgm:pt>
    <dgm:pt modelId="{6AF47BBE-6875-46BA-B207-642B3B825DBC}" type="pres">
      <dgm:prSet presAssocID="{D50CC3B6-7591-424F-8F9E-1C8CA8028407}" presName="sibTrans" presStyleCnt="0"/>
      <dgm:spPr/>
    </dgm:pt>
    <dgm:pt modelId="{77CC5F13-75CF-4D5B-8839-3DC7EEAE34EA}" type="pres">
      <dgm:prSet presAssocID="{CF784439-43D4-421A-8297-7B5046034A34}" presName="compNode" presStyleCnt="0"/>
      <dgm:spPr/>
    </dgm:pt>
    <dgm:pt modelId="{070171E8-70CC-4F63-BC0F-36A454075E4B}" type="pres">
      <dgm:prSet presAssocID="{CF784439-43D4-421A-8297-7B5046034A34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Irritant"/>
        </a:ext>
      </dgm:extLst>
    </dgm:pt>
    <dgm:pt modelId="{50C4166B-2EF7-414D-A28E-FA487D67C8A0}" type="pres">
      <dgm:prSet presAssocID="{CF784439-43D4-421A-8297-7B5046034A34}" presName="spaceRect" presStyleCnt="0"/>
      <dgm:spPr/>
    </dgm:pt>
    <dgm:pt modelId="{C21A5610-C314-4328-899C-47B32319A3C1}" type="pres">
      <dgm:prSet presAssocID="{CF784439-43D4-421A-8297-7B5046034A34}" presName="textRect" presStyleLbl="revTx" presStyleIdx="3" presStyleCnt="7">
        <dgm:presLayoutVars>
          <dgm:chMax val="1"/>
          <dgm:chPref val="1"/>
        </dgm:presLayoutVars>
      </dgm:prSet>
      <dgm:spPr/>
    </dgm:pt>
    <dgm:pt modelId="{907A7FD5-F592-4BE3-8C2B-6378E6A1A429}" type="pres">
      <dgm:prSet presAssocID="{7528F2BF-7805-4F32-86A4-3E0A4308F665}" presName="sibTrans" presStyleCnt="0"/>
      <dgm:spPr/>
    </dgm:pt>
    <dgm:pt modelId="{DF0DB29E-A701-4459-A0EE-140D5E965AC1}" type="pres">
      <dgm:prSet presAssocID="{6C8D5B78-F173-4E5C-85DE-5D2ED7DA0C68}" presName="compNode" presStyleCnt="0"/>
      <dgm:spPr/>
    </dgm:pt>
    <dgm:pt modelId="{E103E613-8520-4766-8E56-7066BC7BF35C}" type="pres">
      <dgm:prSet presAssocID="{6C8D5B78-F173-4E5C-85DE-5D2ED7DA0C68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30272DA3-5E1B-4F29-9824-805B03F60E20}" type="pres">
      <dgm:prSet presAssocID="{6C8D5B78-F173-4E5C-85DE-5D2ED7DA0C68}" presName="spaceRect" presStyleCnt="0"/>
      <dgm:spPr/>
    </dgm:pt>
    <dgm:pt modelId="{C265C753-B156-4FBE-AD4D-4FF131F4D608}" type="pres">
      <dgm:prSet presAssocID="{6C8D5B78-F173-4E5C-85DE-5D2ED7DA0C68}" presName="textRect" presStyleLbl="revTx" presStyleIdx="4" presStyleCnt="7">
        <dgm:presLayoutVars>
          <dgm:chMax val="1"/>
          <dgm:chPref val="1"/>
        </dgm:presLayoutVars>
      </dgm:prSet>
      <dgm:spPr/>
    </dgm:pt>
    <dgm:pt modelId="{96C752AD-EEBB-485C-8887-2919C8F25F17}" type="pres">
      <dgm:prSet presAssocID="{4CF03EAF-7FF2-4FB6-9371-BB5D9D479C41}" presName="sibTrans" presStyleCnt="0"/>
      <dgm:spPr/>
    </dgm:pt>
    <dgm:pt modelId="{C040E26E-0877-45EA-A04A-BE0E8993F05F}" type="pres">
      <dgm:prSet presAssocID="{B39B618F-DB25-449C-B476-010E74C09AF5}" presName="compNode" presStyleCnt="0"/>
      <dgm:spPr/>
    </dgm:pt>
    <dgm:pt modelId="{5B108C59-54E0-4EB5-A081-A771FCF189F9}" type="pres">
      <dgm:prSet presAssocID="{B39B618F-DB25-449C-B476-010E74C09AF5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BDF5B1FD-36E4-4360-A6FA-56E7BEF0D1BD}" type="pres">
      <dgm:prSet presAssocID="{B39B618F-DB25-449C-B476-010E74C09AF5}" presName="spaceRect" presStyleCnt="0"/>
      <dgm:spPr/>
    </dgm:pt>
    <dgm:pt modelId="{17EB6089-6770-45A6-824E-2E705C288B3D}" type="pres">
      <dgm:prSet presAssocID="{B39B618F-DB25-449C-B476-010E74C09AF5}" presName="textRect" presStyleLbl="revTx" presStyleIdx="5" presStyleCnt="7">
        <dgm:presLayoutVars>
          <dgm:chMax val="1"/>
          <dgm:chPref val="1"/>
        </dgm:presLayoutVars>
      </dgm:prSet>
      <dgm:spPr/>
    </dgm:pt>
    <dgm:pt modelId="{685978F8-8C61-4E77-8FFA-EFDDD96092C3}" type="pres">
      <dgm:prSet presAssocID="{C82C64EB-E696-477A-9B7A-968133D55611}" presName="sibTrans" presStyleCnt="0"/>
      <dgm:spPr/>
    </dgm:pt>
    <dgm:pt modelId="{ADB44AFD-C454-4DD0-8977-043BF41940C4}" type="pres">
      <dgm:prSet presAssocID="{F8195385-1CC6-4844-882E-40F43A878649}" presName="compNode" presStyleCnt="0"/>
      <dgm:spPr/>
    </dgm:pt>
    <dgm:pt modelId="{3027364A-BC99-42E5-A008-A0926CAA6A10}" type="pres">
      <dgm:prSet presAssocID="{F8195385-1CC6-4844-882E-40F43A878649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ustache Face with Solid Fill"/>
        </a:ext>
      </dgm:extLst>
    </dgm:pt>
    <dgm:pt modelId="{72942AA7-09C6-4856-B48E-4DE236B21AE5}" type="pres">
      <dgm:prSet presAssocID="{F8195385-1CC6-4844-882E-40F43A878649}" presName="spaceRect" presStyleCnt="0"/>
      <dgm:spPr/>
    </dgm:pt>
    <dgm:pt modelId="{72522DF1-8DDF-48F3-8248-4FE9C3B15148}" type="pres">
      <dgm:prSet presAssocID="{F8195385-1CC6-4844-882E-40F43A878649}" presName="textRect" presStyleLbl="revTx" presStyleIdx="6" presStyleCnt="7">
        <dgm:presLayoutVars>
          <dgm:chMax val="1"/>
          <dgm:chPref val="1"/>
        </dgm:presLayoutVars>
      </dgm:prSet>
      <dgm:spPr/>
    </dgm:pt>
  </dgm:ptLst>
  <dgm:cxnLst>
    <dgm:cxn modelId="{A9C76C24-3909-4647-A77C-98CEA0866EBE}" type="presOf" srcId="{2E096892-BA46-45DA-827E-048B58E7B94D}" destId="{0EEFC8B9-D13D-4F4F-83A2-27827AB5A390}" srcOrd="0" destOrd="0" presId="urn:microsoft.com/office/officeart/2018/2/layout/IconLabelList"/>
    <dgm:cxn modelId="{11557041-1FBA-49EF-9681-5CC231B60F83}" srcId="{2E096892-BA46-45DA-827E-048B58E7B94D}" destId="{B39B618F-DB25-449C-B476-010E74C09AF5}" srcOrd="5" destOrd="0" parTransId="{11EC2C77-72D8-4C3D-BFFD-7A9CD1959BD8}" sibTransId="{C82C64EB-E696-477A-9B7A-968133D55611}"/>
    <dgm:cxn modelId="{207DFA63-D706-4498-A06F-CE5B1C2FC048}" type="presOf" srcId="{B39B618F-DB25-449C-B476-010E74C09AF5}" destId="{17EB6089-6770-45A6-824E-2E705C288B3D}" srcOrd="0" destOrd="0" presId="urn:microsoft.com/office/officeart/2018/2/layout/IconLabelList"/>
    <dgm:cxn modelId="{A0F36F6E-550B-4FFC-86FB-0E69A80B79D0}" type="presOf" srcId="{19E0534C-33A6-4531-A664-1AD7E1284A74}" destId="{5047935C-DB70-41F3-86AD-DF6590097C70}" srcOrd="0" destOrd="0" presId="urn:microsoft.com/office/officeart/2018/2/layout/IconLabelList"/>
    <dgm:cxn modelId="{F4E19156-589E-471A-A032-6E500561289A}" srcId="{2E096892-BA46-45DA-827E-048B58E7B94D}" destId="{CF784439-43D4-421A-8297-7B5046034A34}" srcOrd="3" destOrd="0" parTransId="{B3E73C5C-9FD3-4F0B-8307-528694A7A5EA}" sibTransId="{7528F2BF-7805-4F32-86A4-3E0A4308F665}"/>
    <dgm:cxn modelId="{0BBDAD7F-8929-4838-AD79-5CB649D21524}" srcId="{2E096892-BA46-45DA-827E-048B58E7B94D}" destId="{19E0534C-33A6-4531-A664-1AD7E1284A74}" srcOrd="1" destOrd="0" parTransId="{5C860CCB-26A5-4097-BA54-80B7B572EF2E}" sibTransId="{05D611C6-CFAA-424A-8930-17C18B5885DF}"/>
    <dgm:cxn modelId="{EF664391-BF83-47E8-A250-84D7C465BC2A}" type="presOf" srcId="{31ACED57-B013-495E-A7E6-808813CCB7AA}" destId="{2AAE0E93-16C7-40ED-BF1E-69089D3F62C1}" srcOrd="0" destOrd="0" presId="urn:microsoft.com/office/officeart/2018/2/layout/IconLabelList"/>
    <dgm:cxn modelId="{86FE08AA-6994-4050-8264-AF3FEA358D8F}" type="presOf" srcId="{B69B04CC-6A9E-4C05-8C21-A4D3D6EA6A14}" destId="{94CD1029-F055-4D3A-8170-941CA3D8F3A7}" srcOrd="0" destOrd="0" presId="urn:microsoft.com/office/officeart/2018/2/layout/IconLabelList"/>
    <dgm:cxn modelId="{A26F15B0-B4E8-4D13-BF89-84F414F18967}" srcId="{2E096892-BA46-45DA-827E-048B58E7B94D}" destId="{6C8D5B78-F173-4E5C-85DE-5D2ED7DA0C68}" srcOrd="4" destOrd="0" parTransId="{23A17FA7-B6B7-4EF0-A707-4CBFFBE91B62}" sibTransId="{4CF03EAF-7FF2-4FB6-9371-BB5D9D479C41}"/>
    <dgm:cxn modelId="{7356FBB6-3BA5-4EDE-BA95-676B83846972}" srcId="{2E096892-BA46-45DA-827E-048B58E7B94D}" destId="{B69B04CC-6A9E-4C05-8C21-A4D3D6EA6A14}" srcOrd="0" destOrd="0" parTransId="{690810D5-3228-4D00-AD9E-6CEF43452F8F}" sibTransId="{2C2A26FC-DB08-4EBE-8FC4-24062C76DD8A}"/>
    <dgm:cxn modelId="{8FD51BB9-0FA6-412A-8790-203035FEF859}" srcId="{2E096892-BA46-45DA-827E-048B58E7B94D}" destId="{31ACED57-B013-495E-A7E6-808813CCB7AA}" srcOrd="2" destOrd="0" parTransId="{D2248EA2-5A3E-4623-AF59-F2A9FC586C11}" sibTransId="{D50CC3B6-7591-424F-8F9E-1C8CA8028407}"/>
    <dgm:cxn modelId="{F9C055C3-FB95-4279-B19F-8FF748DD5215}" type="presOf" srcId="{6C8D5B78-F173-4E5C-85DE-5D2ED7DA0C68}" destId="{C265C753-B156-4FBE-AD4D-4FF131F4D608}" srcOrd="0" destOrd="0" presId="urn:microsoft.com/office/officeart/2018/2/layout/IconLabelList"/>
    <dgm:cxn modelId="{C98E6ED9-50D3-417C-AA94-F3B4ADFEBD67}" srcId="{2E096892-BA46-45DA-827E-048B58E7B94D}" destId="{F8195385-1CC6-4844-882E-40F43A878649}" srcOrd="6" destOrd="0" parTransId="{100D58A9-3FD0-49CA-8B3E-FA507D594FEC}" sibTransId="{3BCB3126-C4AB-4A1E-A6E2-7EFE0362ED51}"/>
    <dgm:cxn modelId="{3B930BDA-1EA6-47C2-875D-497C346E73E3}" type="presOf" srcId="{F8195385-1CC6-4844-882E-40F43A878649}" destId="{72522DF1-8DDF-48F3-8248-4FE9C3B15148}" srcOrd="0" destOrd="0" presId="urn:microsoft.com/office/officeart/2018/2/layout/IconLabelList"/>
    <dgm:cxn modelId="{3E274BF4-7DCD-4FC3-95B3-0E950E1911D7}" type="presOf" srcId="{CF784439-43D4-421A-8297-7B5046034A34}" destId="{C21A5610-C314-4328-899C-47B32319A3C1}" srcOrd="0" destOrd="0" presId="urn:microsoft.com/office/officeart/2018/2/layout/IconLabelList"/>
    <dgm:cxn modelId="{DAFBFC2B-47D4-49D0-8AC3-E141023B50B3}" type="presParOf" srcId="{0EEFC8B9-D13D-4F4F-83A2-27827AB5A390}" destId="{140A8876-4258-4BC8-A4E3-A88344A61503}" srcOrd="0" destOrd="0" presId="urn:microsoft.com/office/officeart/2018/2/layout/IconLabelList"/>
    <dgm:cxn modelId="{2A1B99C1-9847-4C5D-8013-35D54FA13E11}" type="presParOf" srcId="{140A8876-4258-4BC8-A4E3-A88344A61503}" destId="{528C2F36-917A-4D41-85AF-D1AA887806A0}" srcOrd="0" destOrd="0" presId="urn:microsoft.com/office/officeart/2018/2/layout/IconLabelList"/>
    <dgm:cxn modelId="{133BF369-2BB2-45ED-A5A4-9C79D5A330D1}" type="presParOf" srcId="{140A8876-4258-4BC8-A4E3-A88344A61503}" destId="{1A16EC29-BA3F-4F11-BE71-75890D08EECC}" srcOrd="1" destOrd="0" presId="urn:microsoft.com/office/officeart/2018/2/layout/IconLabelList"/>
    <dgm:cxn modelId="{8E60ECC7-A6A6-4632-948A-C0E583C210B9}" type="presParOf" srcId="{140A8876-4258-4BC8-A4E3-A88344A61503}" destId="{94CD1029-F055-4D3A-8170-941CA3D8F3A7}" srcOrd="2" destOrd="0" presId="urn:microsoft.com/office/officeart/2018/2/layout/IconLabelList"/>
    <dgm:cxn modelId="{2F0151C3-1155-4028-A0C9-1E960DA3F4CA}" type="presParOf" srcId="{0EEFC8B9-D13D-4F4F-83A2-27827AB5A390}" destId="{15EC8AD3-64A7-432A-AA53-06ECFEE7A630}" srcOrd="1" destOrd="0" presId="urn:microsoft.com/office/officeart/2018/2/layout/IconLabelList"/>
    <dgm:cxn modelId="{BA049FC0-B988-4657-834F-5F23050E4D90}" type="presParOf" srcId="{0EEFC8B9-D13D-4F4F-83A2-27827AB5A390}" destId="{5CF24515-82A3-4800-A3F6-E09C160F83B0}" srcOrd="2" destOrd="0" presId="urn:microsoft.com/office/officeart/2018/2/layout/IconLabelList"/>
    <dgm:cxn modelId="{16B18B46-C94F-4139-ABAE-AE0B1A3F378C}" type="presParOf" srcId="{5CF24515-82A3-4800-A3F6-E09C160F83B0}" destId="{60F6C4E7-2526-4DBF-9A0D-891623D26D06}" srcOrd="0" destOrd="0" presId="urn:microsoft.com/office/officeart/2018/2/layout/IconLabelList"/>
    <dgm:cxn modelId="{4D729AC7-598C-47B8-B3BD-A3FF4982E8E9}" type="presParOf" srcId="{5CF24515-82A3-4800-A3F6-E09C160F83B0}" destId="{6261A2D0-C507-4540-93BD-D8FFC1B5599E}" srcOrd="1" destOrd="0" presId="urn:microsoft.com/office/officeart/2018/2/layout/IconLabelList"/>
    <dgm:cxn modelId="{90C3E6FC-12DC-49E6-8FA7-09E23A18582A}" type="presParOf" srcId="{5CF24515-82A3-4800-A3F6-E09C160F83B0}" destId="{5047935C-DB70-41F3-86AD-DF6590097C70}" srcOrd="2" destOrd="0" presId="urn:microsoft.com/office/officeart/2018/2/layout/IconLabelList"/>
    <dgm:cxn modelId="{370357E2-C245-4790-8E92-7E20545C805A}" type="presParOf" srcId="{0EEFC8B9-D13D-4F4F-83A2-27827AB5A390}" destId="{5AC2B3F9-2004-4CEB-9D75-346D37ED00AB}" srcOrd="3" destOrd="0" presId="urn:microsoft.com/office/officeart/2018/2/layout/IconLabelList"/>
    <dgm:cxn modelId="{B551E2B3-70BF-4723-9C0A-F6DE3458CCC1}" type="presParOf" srcId="{0EEFC8B9-D13D-4F4F-83A2-27827AB5A390}" destId="{27513A76-9B1C-4D31-8EAF-9FC564EA065D}" srcOrd="4" destOrd="0" presId="urn:microsoft.com/office/officeart/2018/2/layout/IconLabelList"/>
    <dgm:cxn modelId="{74BA19CF-73A2-42DB-9E22-33EDE7EEFF3E}" type="presParOf" srcId="{27513A76-9B1C-4D31-8EAF-9FC564EA065D}" destId="{4B99B43E-D29C-498B-898F-BB32910703C3}" srcOrd="0" destOrd="0" presId="urn:microsoft.com/office/officeart/2018/2/layout/IconLabelList"/>
    <dgm:cxn modelId="{5D610CDC-DD85-4E39-B2B1-783B175D74BD}" type="presParOf" srcId="{27513A76-9B1C-4D31-8EAF-9FC564EA065D}" destId="{19969068-4D8A-42E2-BCDF-916680C52794}" srcOrd="1" destOrd="0" presId="urn:microsoft.com/office/officeart/2018/2/layout/IconLabelList"/>
    <dgm:cxn modelId="{AC3CCC45-6AD3-4FD4-B421-1B4AF6F87C8B}" type="presParOf" srcId="{27513A76-9B1C-4D31-8EAF-9FC564EA065D}" destId="{2AAE0E93-16C7-40ED-BF1E-69089D3F62C1}" srcOrd="2" destOrd="0" presId="urn:microsoft.com/office/officeart/2018/2/layout/IconLabelList"/>
    <dgm:cxn modelId="{36B41675-67B5-4DC3-9C8C-737119944050}" type="presParOf" srcId="{0EEFC8B9-D13D-4F4F-83A2-27827AB5A390}" destId="{6AF47BBE-6875-46BA-B207-642B3B825DBC}" srcOrd="5" destOrd="0" presId="urn:microsoft.com/office/officeart/2018/2/layout/IconLabelList"/>
    <dgm:cxn modelId="{CD5F5199-B9B6-4D4F-96B5-C99BA652F630}" type="presParOf" srcId="{0EEFC8B9-D13D-4F4F-83A2-27827AB5A390}" destId="{77CC5F13-75CF-4D5B-8839-3DC7EEAE34EA}" srcOrd="6" destOrd="0" presId="urn:microsoft.com/office/officeart/2018/2/layout/IconLabelList"/>
    <dgm:cxn modelId="{96F13138-3AD2-4E3F-85BA-C616A505A457}" type="presParOf" srcId="{77CC5F13-75CF-4D5B-8839-3DC7EEAE34EA}" destId="{070171E8-70CC-4F63-BC0F-36A454075E4B}" srcOrd="0" destOrd="0" presId="urn:microsoft.com/office/officeart/2018/2/layout/IconLabelList"/>
    <dgm:cxn modelId="{CA6959BF-BE25-4499-94E1-5244F708C15F}" type="presParOf" srcId="{77CC5F13-75CF-4D5B-8839-3DC7EEAE34EA}" destId="{50C4166B-2EF7-414D-A28E-FA487D67C8A0}" srcOrd="1" destOrd="0" presId="urn:microsoft.com/office/officeart/2018/2/layout/IconLabelList"/>
    <dgm:cxn modelId="{4819ED27-A7A9-4A3E-87DD-0487DAF7209F}" type="presParOf" srcId="{77CC5F13-75CF-4D5B-8839-3DC7EEAE34EA}" destId="{C21A5610-C314-4328-899C-47B32319A3C1}" srcOrd="2" destOrd="0" presId="urn:microsoft.com/office/officeart/2018/2/layout/IconLabelList"/>
    <dgm:cxn modelId="{2A30E739-AAD0-4845-84E5-F9CEF910C50F}" type="presParOf" srcId="{0EEFC8B9-D13D-4F4F-83A2-27827AB5A390}" destId="{907A7FD5-F592-4BE3-8C2B-6378E6A1A429}" srcOrd="7" destOrd="0" presId="urn:microsoft.com/office/officeart/2018/2/layout/IconLabelList"/>
    <dgm:cxn modelId="{D45EB6FF-1AE9-4099-A3BC-70F3AC45A0E4}" type="presParOf" srcId="{0EEFC8B9-D13D-4F4F-83A2-27827AB5A390}" destId="{DF0DB29E-A701-4459-A0EE-140D5E965AC1}" srcOrd="8" destOrd="0" presId="urn:microsoft.com/office/officeart/2018/2/layout/IconLabelList"/>
    <dgm:cxn modelId="{53760A9D-7063-46C7-88EB-06E970DAFA4C}" type="presParOf" srcId="{DF0DB29E-A701-4459-A0EE-140D5E965AC1}" destId="{E103E613-8520-4766-8E56-7066BC7BF35C}" srcOrd="0" destOrd="0" presId="urn:microsoft.com/office/officeart/2018/2/layout/IconLabelList"/>
    <dgm:cxn modelId="{6A05927E-6923-4C0E-9BA7-0FB0E8C648A2}" type="presParOf" srcId="{DF0DB29E-A701-4459-A0EE-140D5E965AC1}" destId="{30272DA3-5E1B-4F29-9824-805B03F60E20}" srcOrd="1" destOrd="0" presId="urn:microsoft.com/office/officeart/2018/2/layout/IconLabelList"/>
    <dgm:cxn modelId="{7DECAB57-9F05-4D3F-8F2F-6498E89D0213}" type="presParOf" srcId="{DF0DB29E-A701-4459-A0EE-140D5E965AC1}" destId="{C265C753-B156-4FBE-AD4D-4FF131F4D608}" srcOrd="2" destOrd="0" presId="urn:microsoft.com/office/officeart/2018/2/layout/IconLabelList"/>
    <dgm:cxn modelId="{E0E7643E-A660-481C-B36F-5357CE4B0403}" type="presParOf" srcId="{0EEFC8B9-D13D-4F4F-83A2-27827AB5A390}" destId="{96C752AD-EEBB-485C-8887-2919C8F25F17}" srcOrd="9" destOrd="0" presId="urn:microsoft.com/office/officeart/2018/2/layout/IconLabelList"/>
    <dgm:cxn modelId="{EF1E1726-5EA1-4E72-8282-C4E9EFAD6D5B}" type="presParOf" srcId="{0EEFC8B9-D13D-4F4F-83A2-27827AB5A390}" destId="{C040E26E-0877-45EA-A04A-BE0E8993F05F}" srcOrd="10" destOrd="0" presId="urn:microsoft.com/office/officeart/2018/2/layout/IconLabelList"/>
    <dgm:cxn modelId="{FA546A78-7BAF-4277-A20B-DACF58DCA563}" type="presParOf" srcId="{C040E26E-0877-45EA-A04A-BE0E8993F05F}" destId="{5B108C59-54E0-4EB5-A081-A771FCF189F9}" srcOrd="0" destOrd="0" presId="urn:microsoft.com/office/officeart/2018/2/layout/IconLabelList"/>
    <dgm:cxn modelId="{BBA235D2-0B60-4972-A211-6F61677B14E9}" type="presParOf" srcId="{C040E26E-0877-45EA-A04A-BE0E8993F05F}" destId="{BDF5B1FD-36E4-4360-A6FA-56E7BEF0D1BD}" srcOrd="1" destOrd="0" presId="urn:microsoft.com/office/officeart/2018/2/layout/IconLabelList"/>
    <dgm:cxn modelId="{E3FA25BA-CAFE-4F8C-AF57-BE7135EA90EE}" type="presParOf" srcId="{C040E26E-0877-45EA-A04A-BE0E8993F05F}" destId="{17EB6089-6770-45A6-824E-2E705C288B3D}" srcOrd="2" destOrd="0" presId="urn:microsoft.com/office/officeart/2018/2/layout/IconLabelList"/>
    <dgm:cxn modelId="{3700FCA6-A6D0-446A-8066-5FE05CF99733}" type="presParOf" srcId="{0EEFC8B9-D13D-4F4F-83A2-27827AB5A390}" destId="{685978F8-8C61-4E77-8FFA-EFDDD96092C3}" srcOrd="11" destOrd="0" presId="urn:microsoft.com/office/officeart/2018/2/layout/IconLabelList"/>
    <dgm:cxn modelId="{B0E21BC1-B855-4637-8B7A-D0D2099A5CCA}" type="presParOf" srcId="{0EEFC8B9-D13D-4F4F-83A2-27827AB5A390}" destId="{ADB44AFD-C454-4DD0-8977-043BF41940C4}" srcOrd="12" destOrd="0" presId="urn:microsoft.com/office/officeart/2018/2/layout/IconLabelList"/>
    <dgm:cxn modelId="{AFB2CC43-A14E-41E9-9EAA-8CEECD1BC69E}" type="presParOf" srcId="{ADB44AFD-C454-4DD0-8977-043BF41940C4}" destId="{3027364A-BC99-42E5-A008-A0926CAA6A10}" srcOrd="0" destOrd="0" presId="urn:microsoft.com/office/officeart/2018/2/layout/IconLabelList"/>
    <dgm:cxn modelId="{A7818266-DCE7-4FC9-A4C5-742E95FEA57F}" type="presParOf" srcId="{ADB44AFD-C454-4DD0-8977-043BF41940C4}" destId="{72942AA7-09C6-4856-B48E-4DE236B21AE5}" srcOrd="1" destOrd="0" presId="urn:microsoft.com/office/officeart/2018/2/layout/IconLabelList"/>
    <dgm:cxn modelId="{7DB5ED0F-77AE-4E74-9BB9-5364E4D15B33}" type="presParOf" srcId="{ADB44AFD-C454-4DD0-8977-043BF41940C4}" destId="{72522DF1-8DDF-48F3-8248-4FE9C3B15148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56793A-6BA2-4612-8071-921FB33781DF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F8BC155-ED7D-4867-9189-C9184CDD6F55}">
      <dgm:prSet custT="1"/>
      <dgm:spPr/>
      <dgm:t>
        <a:bodyPr/>
        <a:lstStyle/>
        <a:p>
          <a:r>
            <a:rPr lang="es-MX" sz="4000" baseline="0" dirty="0"/>
            <a:t>Mi _______ me dice__________________</a:t>
          </a:r>
          <a:endParaRPr lang="en-US" sz="4000" dirty="0"/>
        </a:p>
      </dgm:t>
    </dgm:pt>
    <dgm:pt modelId="{58FB0902-D9AC-4D45-B9EC-85CF6ECA5CCE}" type="parTrans" cxnId="{70D263B2-AD4B-4E39-B727-71596F89E21D}">
      <dgm:prSet/>
      <dgm:spPr/>
      <dgm:t>
        <a:bodyPr/>
        <a:lstStyle/>
        <a:p>
          <a:endParaRPr lang="en-US" sz="4000"/>
        </a:p>
      </dgm:t>
    </dgm:pt>
    <dgm:pt modelId="{CE737357-11E4-4619-9BCC-3019960D8149}" type="sibTrans" cxnId="{70D263B2-AD4B-4E39-B727-71596F89E21D}">
      <dgm:prSet/>
      <dgm:spPr/>
      <dgm:t>
        <a:bodyPr/>
        <a:lstStyle/>
        <a:p>
          <a:endParaRPr lang="en-US" sz="4000"/>
        </a:p>
      </dgm:t>
    </dgm:pt>
    <dgm:pt modelId="{6DC9C91C-B7A2-4C21-B2BF-64A690709EE5}">
      <dgm:prSet custT="1"/>
      <dgm:spPr/>
      <dgm:t>
        <a:bodyPr/>
        <a:lstStyle/>
        <a:p>
          <a:r>
            <a:rPr lang="es-MX" sz="4000" baseline="0" dirty="0"/>
            <a:t>Pero yo sé__________________________</a:t>
          </a:r>
          <a:endParaRPr lang="en-US" sz="4000" dirty="0"/>
        </a:p>
      </dgm:t>
    </dgm:pt>
    <dgm:pt modelId="{2138FB41-9D83-46B2-BDFA-C209725A8C63}" type="parTrans" cxnId="{2BA1A7E4-3D05-42F6-99EE-6046B5584A7C}">
      <dgm:prSet/>
      <dgm:spPr/>
      <dgm:t>
        <a:bodyPr/>
        <a:lstStyle/>
        <a:p>
          <a:endParaRPr lang="en-US" sz="4000"/>
        </a:p>
      </dgm:t>
    </dgm:pt>
    <dgm:pt modelId="{27DE63CB-D290-495D-9931-5A240DF803A4}" type="sibTrans" cxnId="{2BA1A7E4-3D05-42F6-99EE-6046B5584A7C}">
      <dgm:prSet/>
      <dgm:spPr/>
      <dgm:t>
        <a:bodyPr/>
        <a:lstStyle/>
        <a:p>
          <a:endParaRPr lang="en-US" sz="4000"/>
        </a:p>
      </dgm:t>
    </dgm:pt>
    <dgm:pt modelId="{4D056697-8853-4C8F-B491-237D05D6368E}" type="pres">
      <dgm:prSet presAssocID="{F456793A-6BA2-4612-8071-921FB33781DF}" presName="linear" presStyleCnt="0">
        <dgm:presLayoutVars>
          <dgm:animLvl val="lvl"/>
          <dgm:resizeHandles val="exact"/>
        </dgm:presLayoutVars>
      </dgm:prSet>
      <dgm:spPr/>
    </dgm:pt>
    <dgm:pt modelId="{3D6A0C51-2067-4A12-A532-28C6BB7F9863}" type="pres">
      <dgm:prSet presAssocID="{8F8BC155-ED7D-4867-9189-C9184CDD6F55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9FD136B-DB12-4889-A04F-18105D27C34A}" type="pres">
      <dgm:prSet presAssocID="{CE737357-11E4-4619-9BCC-3019960D8149}" presName="spacer" presStyleCnt="0"/>
      <dgm:spPr/>
    </dgm:pt>
    <dgm:pt modelId="{C7131037-01C3-41C0-8492-76EF57D9734B}" type="pres">
      <dgm:prSet presAssocID="{6DC9C91C-B7A2-4C21-B2BF-64A690709EE5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28F6DF41-7B3C-4E5B-ABC9-808F96880719}" type="presOf" srcId="{6DC9C91C-B7A2-4C21-B2BF-64A690709EE5}" destId="{C7131037-01C3-41C0-8492-76EF57D9734B}" srcOrd="0" destOrd="0" presId="urn:microsoft.com/office/officeart/2005/8/layout/vList2"/>
    <dgm:cxn modelId="{98A76C6D-044B-4213-B80F-AFC3A362B1A5}" type="presOf" srcId="{F456793A-6BA2-4612-8071-921FB33781DF}" destId="{4D056697-8853-4C8F-B491-237D05D6368E}" srcOrd="0" destOrd="0" presId="urn:microsoft.com/office/officeart/2005/8/layout/vList2"/>
    <dgm:cxn modelId="{70D263B2-AD4B-4E39-B727-71596F89E21D}" srcId="{F456793A-6BA2-4612-8071-921FB33781DF}" destId="{8F8BC155-ED7D-4867-9189-C9184CDD6F55}" srcOrd="0" destOrd="0" parTransId="{58FB0902-D9AC-4D45-B9EC-85CF6ECA5CCE}" sibTransId="{CE737357-11E4-4619-9BCC-3019960D8149}"/>
    <dgm:cxn modelId="{641DFBBF-8869-4AB4-8FFD-2A6496EE612F}" type="presOf" srcId="{8F8BC155-ED7D-4867-9189-C9184CDD6F55}" destId="{3D6A0C51-2067-4A12-A532-28C6BB7F9863}" srcOrd="0" destOrd="0" presId="urn:microsoft.com/office/officeart/2005/8/layout/vList2"/>
    <dgm:cxn modelId="{2BA1A7E4-3D05-42F6-99EE-6046B5584A7C}" srcId="{F456793A-6BA2-4612-8071-921FB33781DF}" destId="{6DC9C91C-B7A2-4C21-B2BF-64A690709EE5}" srcOrd="1" destOrd="0" parTransId="{2138FB41-9D83-46B2-BDFA-C209725A8C63}" sibTransId="{27DE63CB-D290-495D-9931-5A240DF803A4}"/>
    <dgm:cxn modelId="{FCABC8F2-9B68-4047-ACF1-B8632907FDCF}" type="presParOf" srcId="{4D056697-8853-4C8F-B491-237D05D6368E}" destId="{3D6A0C51-2067-4A12-A532-28C6BB7F9863}" srcOrd="0" destOrd="0" presId="urn:microsoft.com/office/officeart/2005/8/layout/vList2"/>
    <dgm:cxn modelId="{68E09DB6-D7A4-42CD-9F5F-B1EABD95D002}" type="presParOf" srcId="{4D056697-8853-4C8F-B491-237D05D6368E}" destId="{E9FD136B-DB12-4889-A04F-18105D27C34A}" srcOrd="1" destOrd="0" presId="urn:microsoft.com/office/officeart/2005/8/layout/vList2"/>
    <dgm:cxn modelId="{A5E50F14-6C5D-4923-B483-850072121408}" type="presParOf" srcId="{4D056697-8853-4C8F-B491-237D05D6368E}" destId="{C7131037-01C3-41C0-8492-76EF57D9734B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8C2F36-917A-4D41-85AF-D1AA887806A0}">
      <dsp:nvSpPr>
        <dsp:cNvPr id="0" name=""/>
        <dsp:cNvSpPr/>
      </dsp:nvSpPr>
      <dsp:spPr>
        <a:xfrm>
          <a:off x="405602" y="835343"/>
          <a:ext cx="661289" cy="66128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CD1029-F055-4D3A-8170-941CA3D8F3A7}">
      <dsp:nvSpPr>
        <dsp:cNvPr id="0" name=""/>
        <dsp:cNvSpPr/>
      </dsp:nvSpPr>
      <dsp:spPr>
        <a:xfrm>
          <a:off x="1481" y="1820481"/>
          <a:ext cx="1469531" cy="962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/>
            <a:t>¿Cuál es la lógica?</a:t>
          </a:r>
          <a:endParaRPr lang="en-US" sz="2000" kern="1200"/>
        </a:p>
      </dsp:txBody>
      <dsp:txXfrm>
        <a:off x="1481" y="1820481"/>
        <a:ext cx="1469531" cy="962657"/>
      </dsp:txXfrm>
    </dsp:sp>
    <dsp:sp modelId="{60F6C4E7-2526-4DBF-9A0D-891623D26D06}">
      <dsp:nvSpPr>
        <dsp:cNvPr id="0" name=""/>
        <dsp:cNvSpPr/>
      </dsp:nvSpPr>
      <dsp:spPr>
        <a:xfrm>
          <a:off x="2132301" y="835343"/>
          <a:ext cx="661289" cy="66128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47935C-DB70-41F3-86AD-DF6590097C70}">
      <dsp:nvSpPr>
        <dsp:cNvPr id="0" name=""/>
        <dsp:cNvSpPr/>
      </dsp:nvSpPr>
      <dsp:spPr>
        <a:xfrm>
          <a:off x="1728180" y="1820481"/>
          <a:ext cx="1469531" cy="962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/>
            <a:t>¿Qué tengo que perder?</a:t>
          </a:r>
          <a:endParaRPr lang="en-US" sz="2000" kern="1200"/>
        </a:p>
      </dsp:txBody>
      <dsp:txXfrm>
        <a:off x="1728180" y="1820481"/>
        <a:ext cx="1469531" cy="962657"/>
      </dsp:txXfrm>
    </dsp:sp>
    <dsp:sp modelId="{4B99B43E-D29C-498B-898F-BB32910703C3}">
      <dsp:nvSpPr>
        <dsp:cNvPr id="0" name=""/>
        <dsp:cNvSpPr/>
      </dsp:nvSpPr>
      <dsp:spPr>
        <a:xfrm>
          <a:off x="3859000" y="835343"/>
          <a:ext cx="661289" cy="66128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AE0E93-16C7-40ED-BF1E-69089D3F62C1}">
      <dsp:nvSpPr>
        <dsp:cNvPr id="0" name=""/>
        <dsp:cNvSpPr/>
      </dsp:nvSpPr>
      <dsp:spPr>
        <a:xfrm>
          <a:off x="3454879" y="1820481"/>
          <a:ext cx="1469531" cy="962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/>
            <a:t>¿Qué tengo que ganar?</a:t>
          </a:r>
          <a:endParaRPr lang="en-US" sz="2000" kern="1200"/>
        </a:p>
      </dsp:txBody>
      <dsp:txXfrm>
        <a:off x="3454879" y="1820481"/>
        <a:ext cx="1469531" cy="962657"/>
      </dsp:txXfrm>
    </dsp:sp>
    <dsp:sp modelId="{070171E8-70CC-4F63-BC0F-36A454075E4B}">
      <dsp:nvSpPr>
        <dsp:cNvPr id="0" name=""/>
        <dsp:cNvSpPr/>
      </dsp:nvSpPr>
      <dsp:spPr>
        <a:xfrm>
          <a:off x="5585699" y="835343"/>
          <a:ext cx="661289" cy="66128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1A5610-C314-4328-899C-47B32319A3C1}">
      <dsp:nvSpPr>
        <dsp:cNvPr id="0" name=""/>
        <dsp:cNvSpPr/>
      </dsp:nvSpPr>
      <dsp:spPr>
        <a:xfrm>
          <a:off x="5181578" y="1820481"/>
          <a:ext cx="1469531" cy="962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/>
            <a:t>¿Qué sería lo peor que puede pasar?</a:t>
          </a:r>
          <a:endParaRPr lang="en-US" sz="2000" kern="1200"/>
        </a:p>
      </dsp:txBody>
      <dsp:txXfrm>
        <a:off x="5181578" y="1820481"/>
        <a:ext cx="1469531" cy="962657"/>
      </dsp:txXfrm>
    </dsp:sp>
    <dsp:sp modelId="{E103E613-8520-4766-8E56-7066BC7BF35C}">
      <dsp:nvSpPr>
        <dsp:cNvPr id="0" name=""/>
        <dsp:cNvSpPr/>
      </dsp:nvSpPr>
      <dsp:spPr>
        <a:xfrm>
          <a:off x="1268951" y="3150521"/>
          <a:ext cx="661289" cy="66128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65C753-B156-4FBE-AD4D-4FF131F4D608}">
      <dsp:nvSpPr>
        <dsp:cNvPr id="0" name=""/>
        <dsp:cNvSpPr/>
      </dsp:nvSpPr>
      <dsp:spPr>
        <a:xfrm>
          <a:off x="864830" y="4135660"/>
          <a:ext cx="1469531" cy="962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/>
            <a:t>¿Qué puedo aprender de esta experiencia?</a:t>
          </a:r>
          <a:endParaRPr lang="en-US" sz="2000" kern="1200"/>
        </a:p>
      </dsp:txBody>
      <dsp:txXfrm>
        <a:off x="864830" y="4135660"/>
        <a:ext cx="1469531" cy="962657"/>
      </dsp:txXfrm>
    </dsp:sp>
    <dsp:sp modelId="{5B108C59-54E0-4EB5-A081-A771FCF189F9}">
      <dsp:nvSpPr>
        <dsp:cNvPr id="0" name=""/>
        <dsp:cNvSpPr/>
      </dsp:nvSpPr>
      <dsp:spPr>
        <a:xfrm>
          <a:off x="2995650" y="3150521"/>
          <a:ext cx="661289" cy="661289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EB6089-6770-45A6-824E-2E705C288B3D}">
      <dsp:nvSpPr>
        <dsp:cNvPr id="0" name=""/>
        <dsp:cNvSpPr/>
      </dsp:nvSpPr>
      <dsp:spPr>
        <a:xfrm>
          <a:off x="2591529" y="4135660"/>
          <a:ext cx="1469531" cy="962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/>
            <a:t>¿Cuál sería otra forma de ver esta situación?</a:t>
          </a:r>
          <a:endParaRPr lang="en-US" sz="2000" kern="1200"/>
        </a:p>
      </dsp:txBody>
      <dsp:txXfrm>
        <a:off x="2591529" y="4135660"/>
        <a:ext cx="1469531" cy="962657"/>
      </dsp:txXfrm>
    </dsp:sp>
    <dsp:sp modelId="{3027364A-BC99-42E5-A008-A0926CAA6A10}">
      <dsp:nvSpPr>
        <dsp:cNvPr id="0" name=""/>
        <dsp:cNvSpPr/>
      </dsp:nvSpPr>
      <dsp:spPr>
        <a:xfrm>
          <a:off x="4722350" y="3150521"/>
          <a:ext cx="661289" cy="661289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522DF1-8DDF-48F3-8248-4FE9C3B15148}">
      <dsp:nvSpPr>
        <dsp:cNvPr id="0" name=""/>
        <dsp:cNvSpPr/>
      </dsp:nvSpPr>
      <dsp:spPr>
        <a:xfrm>
          <a:off x="4318229" y="4135660"/>
          <a:ext cx="1469531" cy="9626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/>
            <a:t>Y si sucede, ¿qué?</a:t>
          </a:r>
          <a:endParaRPr lang="en-US" sz="2000" kern="1200"/>
        </a:p>
      </dsp:txBody>
      <dsp:txXfrm>
        <a:off x="4318229" y="4135660"/>
        <a:ext cx="1469531" cy="9626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6A0C51-2067-4A12-A532-28C6BB7F9863}">
      <dsp:nvSpPr>
        <dsp:cNvPr id="0" name=""/>
        <dsp:cNvSpPr/>
      </dsp:nvSpPr>
      <dsp:spPr>
        <a:xfrm>
          <a:off x="0" y="1232523"/>
          <a:ext cx="10057278" cy="1216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4000" kern="1200" baseline="0" dirty="0"/>
            <a:t>Mi _______ me dice__________________</a:t>
          </a:r>
          <a:endParaRPr lang="en-US" sz="4000" kern="1200" dirty="0"/>
        </a:p>
      </dsp:txBody>
      <dsp:txXfrm>
        <a:off x="59399" y="1291922"/>
        <a:ext cx="9938480" cy="1098002"/>
      </dsp:txXfrm>
    </dsp:sp>
    <dsp:sp modelId="{C7131037-01C3-41C0-8492-76EF57D9734B}">
      <dsp:nvSpPr>
        <dsp:cNvPr id="0" name=""/>
        <dsp:cNvSpPr/>
      </dsp:nvSpPr>
      <dsp:spPr>
        <a:xfrm>
          <a:off x="0" y="2636523"/>
          <a:ext cx="10057278" cy="1216800"/>
        </a:xfrm>
        <a:prstGeom prst="roundRect">
          <a:avLst/>
        </a:prstGeom>
        <a:gradFill rotWithShape="0">
          <a:gsLst>
            <a:gs pos="0">
              <a:schemeClr val="accent2">
                <a:hueOff val="-14740288"/>
                <a:satOff val="10944"/>
                <a:lumOff val="-2353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-14740288"/>
                <a:satOff val="10944"/>
                <a:lumOff val="-2353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-14740288"/>
                <a:satOff val="10944"/>
                <a:lumOff val="-2353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4000" kern="1200" baseline="0" dirty="0"/>
            <a:t>Pero yo sé__________________________</a:t>
          </a:r>
          <a:endParaRPr lang="en-US" sz="4000" kern="1200" dirty="0"/>
        </a:p>
      </dsp:txBody>
      <dsp:txXfrm>
        <a:off x="59399" y="2695922"/>
        <a:ext cx="9938480" cy="1098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746610-0031-4D3F-B5EB-C7990B6B34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385" y="1378226"/>
            <a:ext cx="8361229" cy="3051793"/>
          </a:xfrm>
        </p:spPr>
        <p:txBody>
          <a:bodyPr/>
          <a:lstStyle/>
          <a:p>
            <a:r>
              <a:rPr lang="es-MX" dirty="0"/>
              <a:t>Técnicas cognitivas para la ansiedad (II)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29FEACB-BE3C-4E91-880F-0E1CB84928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80162" y="4430019"/>
            <a:ext cx="6831673" cy="1086237"/>
          </a:xfrm>
        </p:spPr>
        <p:txBody>
          <a:bodyPr/>
          <a:lstStyle/>
          <a:p>
            <a:r>
              <a:rPr lang="es-MX" sz="2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María De los Ángeles Ojeda, Psicóloga</a:t>
            </a:r>
          </a:p>
          <a:p>
            <a:r>
              <a:rPr lang="es-MX" sz="2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Cédula profesional: 10781065</a:t>
            </a:r>
          </a:p>
          <a:p>
            <a:endParaRPr lang="es-MX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270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1CEAE77F-EA49-4781-B203-18C6A4F305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3324215"/>
              </p:ext>
            </p:extLst>
          </p:nvPr>
        </p:nvGraphicFramePr>
        <p:xfrm>
          <a:off x="744769" y="1482072"/>
          <a:ext cx="11183815" cy="416552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24935">
                  <a:extLst>
                    <a:ext uri="{9D8B030D-6E8A-4147-A177-3AD203B41FA5}">
                      <a16:colId xmlns:a16="http://schemas.microsoft.com/office/drawing/2014/main" val="1590951837"/>
                    </a:ext>
                  </a:extLst>
                </a:gridCol>
                <a:gridCol w="1987826">
                  <a:extLst>
                    <a:ext uri="{9D8B030D-6E8A-4147-A177-3AD203B41FA5}">
                      <a16:colId xmlns:a16="http://schemas.microsoft.com/office/drawing/2014/main" val="1196557091"/>
                    </a:ext>
                  </a:extLst>
                </a:gridCol>
                <a:gridCol w="2266122">
                  <a:extLst>
                    <a:ext uri="{9D8B030D-6E8A-4147-A177-3AD203B41FA5}">
                      <a16:colId xmlns:a16="http://schemas.microsoft.com/office/drawing/2014/main" val="4168767408"/>
                    </a:ext>
                  </a:extLst>
                </a:gridCol>
                <a:gridCol w="2570514">
                  <a:extLst>
                    <a:ext uri="{9D8B030D-6E8A-4147-A177-3AD203B41FA5}">
                      <a16:colId xmlns:a16="http://schemas.microsoft.com/office/drawing/2014/main" val="3620497236"/>
                    </a:ext>
                  </a:extLst>
                </a:gridCol>
                <a:gridCol w="2334418">
                  <a:extLst>
                    <a:ext uri="{9D8B030D-6E8A-4147-A177-3AD203B41FA5}">
                      <a16:colId xmlns:a16="http://schemas.microsoft.com/office/drawing/2014/main" val="4214909400"/>
                    </a:ext>
                  </a:extLst>
                </a:gridCol>
              </a:tblGrid>
              <a:tr h="891277">
                <a:tc>
                  <a:txBody>
                    <a:bodyPr/>
                    <a:lstStyle/>
                    <a:p>
                      <a:pPr algn="ctr"/>
                      <a:r>
                        <a:rPr lang="es-E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ACONTECIMIENTO</a:t>
                      </a:r>
                      <a:endParaRPr lang="es-MX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6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¿En dónde estaba?</a:t>
                      </a:r>
                      <a:endParaRPr lang="es-MX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6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¿Qué día era?</a:t>
                      </a:r>
                      <a:endParaRPr lang="es-MX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6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¿Qué hora era?</a:t>
                      </a:r>
                      <a:endParaRPr lang="es-MX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6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¿Quién estaba conmigo?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PENSAMIENTO</a:t>
                      </a:r>
                      <a:endParaRPr lang="es-MX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6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¿Qué pasó por mi mente en ese momento?</a:t>
                      </a:r>
                      <a:endParaRPr lang="es-MX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6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¿Qué me imaginé?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CONSECUENCIAS</a:t>
                      </a:r>
                      <a:endParaRPr lang="es-MX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6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¿Qué emociones sentí?</a:t>
                      </a:r>
                      <a:endParaRPr lang="es-MX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6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(0-10)</a:t>
                      </a:r>
                      <a:endParaRPr lang="es-MX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6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¿Qué conductas realicé?</a:t>
                      </a:r>
                      <a:endParaRPr lang="es-MX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6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¿Qué respuestas físicas noté en mi cuerpo?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DEBATE</a:t>
                      </a:r>
                      <a:endParaRPr lang="es-MX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6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¿Qué evidencia tengo para pensar que esto que estoy pensando es verdad?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¿Qué evidencia tengo para pensar que esto que estoy pensando es falso?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EFECTO</a:t>
                      </a:r>
                      <a:endParaRPr lang="es-MX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6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¿Cómo me siento ahora? (0-10)</a:t>
                      </a:r>
                      <a:endParaRPr lang="es-MX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6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¿Haría lo mismo otra vez?</a:t>
                      </a:r>
                      <a:endParaRPr lang="es-MX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ES" sz="16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¿Mi cuerpo reaccionaría igual?</a:t>
                      </a:r>
                      <a:endParaRPr lang="es-MX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0877587"/>
                  </a:ext>
                </a:extLst>
              </a:tr>
              <a:tr h="2367204">
                <a:tc>
                  <a:txBody>
                    <a:bodyPr/>
                    <a:lstStyle/>
                    <a:p>
                      <a:pPr algn="ctr"/>
                      <a:endParaRPr lang="es-MX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6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6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6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5862632"/>
                  </a:ext>
                </a:extLst>
              </a:tr>
            </a:tbl>
          </a:graphicData>
        </a:graphic>
      </p:graphicFrame>
      <p:sp>
        <p:nvSpPr>
          <p:cNvPr id="5" name="Título 1">
            <a:extLst>
              <a:ext uri="{FF2B5EF4-FFF2-40B4-BE49-F238E27FC236}">
                <a16:creationId xmlns:a16="http://schemas.microsoft.com/office/drawing/2014/main" id="{F113FBDF-81BB-43BF-8A51-D6EB9D450BC9}"/>
              </a:ext>
            </a:extLst>
          </p:cNvPr>
          <p:cNvSpPr txBox="1">
            <a:spLocks/>
          </p:cNvSpPr>
          <p:nvPr/>
        </p:nvSpPr>
        <p:spPr>
          <a:xfrm>
            <a:off x="4504252" y="587363"/>
            <a:ext cx="3664847" cy="78381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>
                  <a:outerShdw blurRad="177800" dist="38100" dir="2700000" algn="tl">
                    <a:srgbClr val="000000">
                      <a:alpha val="24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Baskerville Old Face" panose="02020602080505020303" pitchFamily="18" charset="0"/>
              </a:rPr>
              <a:t>A  B  C  D  E</a:t>
            </a:r>
          </a:p>
        </p:txBody>
      </p:sp>
    </p:spTree>
    <p:extLst>
      <p:ext uri="{BB962C8B-B14F-4D97-AF65-F5344CB8AC3E}">
        <p14:creationId xmlns:p14="http://schemas.microsoft.com/office/powerpoint/2010/main" val="1179231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404D2B-DBDD-4BA9-B0E4-2B7998804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05" y="2466805"/>
            <a:ext cx="3855720" cy="1434548"/>
          </a:xfrm>
        </p:spPr>
        <p:txBody>
          <a:bodyPr/>
          <a:lstStyle/>
          <a:p>
            <a:pPr algn="ctr"/>
            <a:r>
              <a:rPr lang="es-MX" dirty="0"/>
              <a:t>Debate socrático</a:t>
            </a:r>
          </a:p>
        </p:txBody>
      </p:sp>
      <p:graphicFrame>
        <p:nvGraphicFramePr>
          <p:cNvPr id="5" name="Marcador de contenido 3">
            <a:extLst>
              <a:ext uri="{FF2B5EF4-FFF2-40B4-BE49-F238E27FC236}">
                <a16:creationId xmlns:a16="http://schemas.microsoft.com/office/drawing/2014/main" id="{1A7C7EDE-FDA0-48DC-84B5-74E9B2C792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6577188"/>
              </p:ext>
            </p:extLst>
          </p:nvPr>
        </p:nvGraphicFramePr>
        <p:xfrm>
          <a:off x="5446644" y="462169"/>
          <a:ext cx="6652591" cy="5933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3424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32812C54-7AEF-4ABB-826E-221F51CB0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0A2062B6-6382-4CA3-AF4A-E6CC46B59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3864" y="685800"/>
            <a:ext cx="7705164" cy="1485900"/>
          </a:xfrm>
        </p:spPr>
        <p:txBody>
          <a:bodyPr>
            <a:normAutofit/>
          </a:bodyPr>
          <a:lstStyle/>
          <a:p>
            <a:r>
              <a:rPr lang="es-MX" dirty="0"/>
              <a:t>PENSAMIENTO ALTERNATIVO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91F40E4-8A76-44CF-91EC-9073673526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6"/>
            <a:ext cx="304441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2171013-D973-4187-9CF2-EE098EEF81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81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93DEBF6-72AD-4AF1-B76C-A110F7FBA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3864" y="2286000"/>
            <a:ext cx="7705164" cy="3581400"/>
          </a:xfrm>
        </p:spPr>
        <p:txBody>
          <a:bodyPr>
            <a:normAutofit/>
          </a:bodyPr>
          <a:lstStyle/>
          <a:p>
            <a:r>
              <a:rPr lang="es-MX" dirty="0"/>
              <a:t>Pensamiento que se genera a partir de evidencia, que tiende a ser realista y ligeramente optimista.</a:t>
            </a:r>
          </a:p>
        </p:txBody>
      </p:sp>
    </p:spTree>
    <p:extLst>
      <p:ext uri="{BB962C8B-B14F-4D97-AF65-F5344CB8AC3E}">
        <p14:creationId xmlns:p14="http://schemas.microsoft.com/office/powerpoint/2010/main" val="2772120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EA787B4E-2AF8-4372-81FD-71A4E427AB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30121"/>
              </p:ext>
            </p:extLst>
          </p:nvPr>
        </p:nvGraphicFramePr>
        <p:xfrm>
          <a:off x="751839" y="283565"/>
          <a:ext cx="10825872" cy="6459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2936">
                  <a:extLst>
                    <a:ext uri="{9D8B030D-6E8A-4147-A177-3AD203B41FA5}">
                      <a16:colId xmlns:a16="http://schemas.microsoft.com/office/drawing/2014/main" val="1455548273"/>
                    </a:ext>
                  </a:extLst>
                </a:gridCol>
                <a:gridCol w="5412936">
                  <a:extLst>
                    <a:ext uri="{9D8B030D-6E8A-4147-A177-3AD203B41FA5}">
                      <a16:colId xmlns:a16="http://schemas.microsoft.com/office/drawing/2014/main" val="3640364101"/>
                    </a:ext>
                  </a:extLst>
                </a:gridCol>
              </a:tblGrid>
              <a:tr h="691381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INTERPRETACIÓN CATASTRÓFICA</a:t>
                      </a:r>
                    </a:p>
                    <a:p>
                      <a:pPr algn="ctr"/>
                      <a:r>
                        <a:rPr lang="es-MX" sz="2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(Pensamiento automático)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INTERPRETACIÓN ALTERNATIVA</a:t>
                      </a:r>
                    </a:p>
                    <a:p>
                      <a:pPr algn="ctr"/>
                      <a:r>
                        <a:rPr lang="es-MX" sz="2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(Pensamiento alternativo)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5337207"/>
                  </a:ext>
                </a:extLst>
              </a:tr>
              <a:tr h="1878956">
                <a:tc rowSpan="3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2400" i="1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Positivo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3488923"/>
                  </a:ext>
                </a:extLst>
              </a:tr>
              <a:tr h="1878956"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2400" i="1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Neutral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6264213"/>
                  </a:ext>
                </a:extLst>
              </a:tr>
              <a:tr h="1878956"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2400" i="1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Negativo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2205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7257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7994FBD5-15B3-4887-A764-E3493053FD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373589"/>
              </p:ext>
            </p:extLst>
          </p:nvPr>
        </p:nvGraphicFramePr>
        <p:xfrm>
          <a:off x="745588" y="424243"/>
          <a:ext cx="11296356" cy="58982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5452">
                  <a:extLst>
                    <a:ext uri="{9D8B030D-6E8A-4147-A177-3AD203B41FA5}">
                      <a16:colId xmlns:a16="http://schemas.microsoft.com/office/drawing/2014/main" val="2521752463"/>
                    </a:ext>
                  </a:extLst>
                </a:gridCol>
                <a:gridCol w="3765452">
                  <a:extLst>
                    <a:ext uri="{9D8B030D-6E8A-4147-A177-3AD203B41FA5}">
                      <a16:colId xmlns:a16="http://schemas.microsoft.com/office/drawing/2014/main" val="457000255"/>
                    </a:ext>
                  </a:extLst>
                </a:gridCol>
                <a:gridCol w="3765452">
                  <a:extLst>
                    <a:ext uri="{9D8B030D-6E8A-4147-A177-3AD203B41FA5}">
                      <a16:colId xmlns:a16="http://schemas.microsoft.com/office/drawing/2014/main" val="3962637244"/>
                    </a:ext>
                  </a:extLst>
                </a:gridCol>
              </a:tblGrid>
              <a:tr h="815194">
                <a:tc>
                  <a:txBody>
                    <a:bodyPr/>
                    <a:lstStyle/>
                    <a:p>
                      <a:pPr algn="ctr"/>
                      <a:r>
                        <a:rPr lang="es-MX" sz="2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INTERPRETACIÓN CATASTRÓFICA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RESULTADO DESEADO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4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INTERPRETACIÓN ALTERNATIVA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3177039"/>
                  </a:ext>
                </a:extLst>
              </a:tr>
              <a:tr h="1946163">
                <a:tc>
                  <a:txBody>
                    <a:bodyPr/>
                    <a:lstStyle/>
                    <a:p>
                      <a:r>
                        <a:rPr lang="es-MX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“Estoy perdiendo el control, el contacto con la realidad. Quizá me esté volviendo loca y tendré que ser hospitalizada”.</a:t>
                      </a:r>
                      <a:endParaRPr lang="es-MX" sz="20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“Quiero sentirme siempre plenamente consciente en todo momento”.</a:t>
                      </a:r>
                      <a:endParaRPr lang="es-MX" sz="20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“Los sentimientos de irrealidad y mareo reflejan variaciones normales en el nivel de activación que pueden estar afectados por diversos factores internos y externos”.</a:t>
                      </a:r>
                      <a:endParaRPr lang="es-MX" sz="20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3726773"/>
                  </a:ext>
                </a:extLst>
              </a:tr>
              <a:tr h="1391759">
                <a:tc>
                  <a:txBody>
                    <a:bodyPr/>
                    <a:lstStyle/>
                    <a:p>
                      <a:r>
                        <a:rPr lang="es-MX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“Todos advertirán que me estoy poniendo ansioso y se preguntarán qué me ocurre. Acabaré haciendo el ridículo”.</a:t>
                      </a:r>
                      <a:endParaRPr lang="es-MX" sz="22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“Quiero sentirme siempre completamente relajado y seguro en</a:t>
                      </a:r>
                    </a:p>
                    <a:p>
                      <a:r>
                        <a:rPr lang="es-MX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los contextos sociales”.</a:t>
                      </a:r>
                      <a:endParaRPr lang="es-MX" sz="22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MX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“Uno puede sentirse ansioso y, aún así, proceder competentemente en el contexto social. No se puede saber si los demás observarán o no mi ansiedad y extraerán conclusiones negativas”.</a:t>
                      </a:r>
                      <a:endParaRPr lang="es-MX" sz="22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7118597"/>
                  </a:ext>
                </a:extLst>
              </a:tr>
              <a:tr h="1391759">
                <a:tc>
                  <a:txBody>
                    <a:bodyPr/>
                    <a:lstStyle/>
                    <a:p>
                      <a:pPr algn="l"/>
                      <a:endParaRPr lang="es-MX" sz="22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</a:endParaRPr>
                    </a:p>
                    <a:p>
                      <a:pPr algn="l"/>
                      <a:r>
                        <a:rPr lang="es-MX" sz="22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</a:rPr>
                        <a:t>*ejercicio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220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s-MX" sz="22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5915941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770B9097-7C37-43E8-891C-5E0444FF0D08}"/>
              </a:ext>
            </a:extLst>
          </p:cNvPr>
          <p:cNvSpPr txBox="1"/>
          <p:nvPr/>
        </p:nvSpPr>
        <p:spPr>
          <a:xfrm>
            <a:off x="8187397" y="6499274"/>
            <a:ext cx="38545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6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Clark, D. y Beck, A. (2013).</a:t>
            </a:r>
          </a:p>
        </p:txBody>
      </p:sp>
    </p:spTree>
    <p:extLst>
      <p:ext uri="{BB962C8B-B14F-4D97-AF65-F5344CB8AC3E}">
        <p14:creationId xmlns:p14="http://schemas.microsoft.com/office/powerpoint/2010/main" val="3770477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para angel y demonio dibujo">
            <a:extLst>
              <a:ext uri="{FF2B5EF4-FFF2-40B4-BE49-F238E27FC236}">
                <a16:creationId xmlns:a16="http://schemas.microsoft.com/office/drawing/2014/main" id="{0FA01D78-A4F5-49BF-A0F0-3C3E23B3BE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373" t="15115" r="7222" b="14654"/>
          <a:stretch/>
        </p:blipFill>
        <p:spPr bwMode="auto">
          <a:xfrm>
            <a:off x="853019" y="1123527"/>
            <a:ext cx="2780346" cy="46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DCD67800-37AC-4E14-89B0-F79DCB3FB8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165600" y="1573887"/>
            <a:ext cx="0" cy="3710227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8" descr="Imagen relacionada">
            <a:extLst>
              <a:ext uri="{FF2B5EF4-FFF2-40B4-BE49-F238E27FC236}">
                <a16:creationId xmlns:a16="http://schemas.microsoft.com/office/drawing/2014/main" id="{40028BE6-48FF-4851-8EF7-788CD46E1E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96383" y="1398791"/>
            <a:ext cx="5441975" cy="4054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20F1788F-A5AE-4188-8274-F7F2E3833E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995920" y="1573887"/>
            <a:ext cx="0" cy="3710227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Resultado de imagen para angel y demonio dibujo">
            <a:extLst>
              <a:ext uri="{FF2B5EF4-FFF2-40B4-BE49-F238E27FC236}">
                <a16:creationId xmlns:a16="http://schemas.microsoft.com/office/drawing/2014/main" id="{79DADC92-C838-4B33-AB4C-8AD3417FEC5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98" r="50371" b="11927"/>
          <a:stretch/>
        </p:blipFill>
        <p:spPr bwMode="auto">
          <a:xfrm>
            <a:off x="9249851" y="1123527"/>
            <a:ext cx="2942149" cy="46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5071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1DA1EA8-6BFA-467A-91D1-DC4F961B8D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Marcador de contenido 2">
            <a:extLst>
              <a:ext uri="{FF2B5EF4-FFF2-40B4-BE49-F238E27FC236}">
                <a16:creationId xmlns:a16="http://schemas.microsoft.com/office/drawing/2014/main" id="{B0986A53-0F62-4AE3-ABD3-2BB0DB91D9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2706434"/>
              </p:ext>
            </p:extLst>
          </p:nvPr>
        </p:nvGraphicFramePr>
        <p:xfrm>
          <a:off x="966185" y="705966"/>
          <a:ext cx="10057278" cy="50858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7351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F61E4DF-77AE-44A0-B26E-4A64F10EF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05375"/>
          </a:xfrm>
        </p:spPr>
        <p:txBody>
          <a:bodyPr/>
          <a:lstStyle/>
          <a:p>
            <a:pPr algn="ctr"/>
            <a:r>
              <a:rPr lang="es-MX" dirty="0"/>
              <a:t>Flexibilidad cognitiva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C06ACF79-9516-4DF8-B461-E780F40296F2}"/>
              </a:ext>
            </a:extLst>
          </p:cNvPr>
          <p:cNvCxnSpPr>
            <a:cxnSpLocks/>
          </p:cNvCxnSpPr>
          <p:nvPr/>
        </p:nvCxnSpPr>
        <p:spPr>
          <a:xfrm>
            <a:off x="1590261" y="4927645"/>
            <a:ext cx="9568069" cy="0"/>
          </a:xfrm>
          <a:prstGeom prst="line">
            <a:avLst/>
          </a:prstGeom>
          <a:ln w="762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Imagen relacionada">
            <a:extLst>
              <a:ext uri="{FF2B5EF4-FFF2-40B4-BE49-F238E27FC236}">
                <a16:creationId xmlns:a16="http://schemas.microsoft.com/office/drawing/2014/main" id="{8BA9386B-FA79-4ADE-8C63-0BB1D029C5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0402" y="1491175"/>
            <a:ext cx="4431195" cy="3008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D6559DA4-AFA9-4300-A8A5-C97268D3B937}"/>
              </a:ext>
            </a:extLst>
          </p:cNvPr>
          <p:cNvCxnSpPr>
            <a:cxnSpLocks/>
          </p:cNvCxnSpPr>
          <p:nvPr/>
        </p:nvCxnSpPr>
        <p:spPr>
          <a:xfrm flipV="1">
            <a:off x="1596887" y="4653812"/>
            <a:ext cx="0" cy="644894"/>
          </a:xfrm>
          <a:prstGeom prst="line">
            <a:avLst/>
          </a:prstGeom>
          <a:ln w="762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DA3B794F-B7D3-4276-8265-849A703EA5F8}"/>
              </a:ext>
            </a:extLst>
          </p:cNvPr>
          <p:cNvCxnSpPr>
            <a:cxnSpLocks/>
          </p:cNvCxnSpPr>
          <p:nvPr/>
        </p:nvCxnSpPr>
        <p:spPr>
          <a:xfrm flipV="1">
            <a:off x="11198087" y="4605198"/>
            <a:ext cx="0" cy="644894"/>
          </a:xfrm>
          <a:prstGeom prst="line">
            <a:avLst/>
          </a:prstGeom>
          <a:ln w="762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uadroTexto 12">
            <a:extLst>
              <a:ext uri="{FF2B5EF4-FFF2-40B4-BE49-F238E27FC236}">
                <a16:creationId xmlns:a16="http://schemas.microsoft.com/office/drawing/2014/main" id="{E5847BF2-3731-4CCA-A169-00CD221EF447}"/>
              </a:ext>
            </a:extLst>
          </p:cNvPr>
          <p:cNvSpPr txBox="1"/>
          <p:nvPr/>
        </p:nvSpPr>
        <p:spPr>
          <a:xfrm>
            <a:off x="742122" y="5395093"/>
            <a:ext cx="17095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chemeClr val="accent6">
                    <a:lumMod val="50000"/>
                  </a:schemeClr>
                </a:solidFill>
              </a:rPr>
              <a:t>Pesimista</a:t>
            </a:r>
          </a:p>
          <a:p>
            <a:r>
              <a:rPr lang="es-MX" sz="2800" dirty="0">
                <a:solidFill>
                  <a:schemeClr val="accent6">
                    <a:lumMod val="50000"/>
                  </a:schemeClr>
                </a:solidFill>
              </a:rPr>
              <a:t>(extremo)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11C64D16-32BA-4295-8D75-0FFFDF3557DD}"/>
              </a:ext>
            </a:extLst>
          </p:cNvPr>
          <p:cNvSpPr txBox="1"/>
          <p:nvPr/>
        </p:nvSpPr>
        <p:spPr>
          <a:xfrm>
            <a:off x="10303565" y="5388465"/>
            <a:ext cx="17095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>
                <a:solidFill>
                  <a:schemeClr val="accent6">
                    <a:lumMod val="50000"/>
                  </a:schemeClr>
                </a:solidFill>
              </a:rPr>
              <a:t>Optimista</a:t>
            </a:r>
          </a:p>
          <a:p>
            <a:r>
              <a:rPr lang="es-MX" sz="2800" dirty="0">
                <a:solidFill>
                  <a:schemeClr val="accent6">
                    <a:lumMod val="50000"/>
                  </a:schemeClr>
                </a:solidFill>
              </a:rPr>
              <a:t>(extremo)</a:t>
            </a:r>
          </a:p>
        </p:txBody>
      </p:sp>
    </p:spTree>
    <p:extLst>
      <p:ext uri="{BB962C8B-B14F-4D97-AF65-F5344CB8AC3E}">
        <p14:creationId xmlns:p14="http://schemas.microsoft.com/office/powerpoint/2010/main" val="32699194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390</Words>
  <Application>Microsoft Office PowerPoint</Application>
  <PresentationFormat>Panorámica</PresentationFormat>
  <Paragraphs>61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Baskerville Old Face</vt:lpstr>
      <vt:lpstr>Franklin Gothic Book</vt:lpstr>
      <vt:lpstr>Recorte</vt:lpstr>
      <vt:lpstr>Técnicas cognitivas para la ansiedad (II)</vt:lpstr>
      <vt:lpstr>Presentación de PowerPoint</vt:lpstr>
      <vt:lpstr>Debate socrático</vt:lpstr>
      <vt:lpstr>PENSAMIENTO ALTERNATIVO</vt:lpstr>
      <vt:lpstr>Presentación de PowerPoint</vt:lpstr>
      <vt:lpstr>Presentación de PowerPoint</vt:lpstr>
      <vt:lpstr>Presentación de PowerPoint</vt:lpstr>
      <vt:lpstr>Presentación de PowerPoint</vt:lpstr>
      <vt:lpstr>Flexibilidad cognitiva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Técnicas cognitivas para la ansiedad (II)</dc:title>
  <dc:creator>mari</dc:creator>
  <cp:lastModifiedBy>mari</cp:lastModifiedBy>
  <cp:revision>4</cp:revision>
  <dcterms:created xsi:type="dcterms:W3CDTF">2019-08-15T23:46:33Z</dcterms:created>
  <dcterms:modified xsi:type="dcterms:W3CDTF">2019-08-16T00:25:41Z</dcterms:modified>
</cp:coreProperties>
</file>