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57" r:id="rId7"/>
    <p:sldId id="264" r:id="rId8"/>
    <p:sldId id="263" r:id="rId9"/>
    <p:sldId id="262" r:id="rId10"/>
    <p:sldId id="265" r:id="rId11"/>
    <p:sldId id="266" r:id="rId12"/>
    <p:sldId id="267" r:id="rId13"/>
    <p:sldId id="270" r:id="rId14"/>
    <p:sldId id="269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svg"/><Relationship Id="rId1" Type="http://schemas.openxmlformats.org/officeDocument/2006/relationships/image" Target="../media/image25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Relationship Id="rId14" Type="http://schemas.openxmlformats.org/officeDocument/2006/relationships/image" Target="../media/image4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svg"/><Relationship Id="rId1" Type="http://schemas.openxmlformats.org/officeDocument/2006/relationships/image" Target="../media/image25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Relationship Id="rId14" Type="http://schemas.openxmlformats.org/officeDocument/2006/relationships/image" Target="../media/image4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2709A-534F-463F-BE0D-C5DDF1D6D69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B05C9E2-1D21-4A86-9A95-CC6430254231}">
      <dgm:prSet/>
      <dgm:spPr/>
      <dgm:t>
        <a:bodyPr/>
        <a:lstStyle/>
        <a:p>
          <a:r>
            <a:rPr lang="es-MX"/>
            <a:t>Evitar señales de seguridad</a:t>
          </a:r>
          <a:endParaRPr lang="en-US"/>
        </a:p>
      </dgm:t>
    </dgm:pt>
    <dgm:pt modelId="{BA21E433-B27F-4DE3-883B-7B65D98D02D0}" type="parTrans" cxnId="{BA024D0C-36A2-47FA-9543-40C67773E981}">
      <dgm:prSet/>
      <dgm:spPr/>
      <dgm:t>
        <a:bodyPr/>
        <a:lstStyle/>
        <a:p>
          <a:endParaRPr lang="en-US"/>
        </a:p>
      </dgm:t>
    </dgm:pt>
    <dgm:pt modelId="{0D8F9550-CC58-453C-8244-0131F7E827F7}" type="sibTrans" cxnId="{BA024D0C-36A2-47FA-9543-40C67773E981}">
      <dgm:prSet/>
      <dgm:spPr/>
      <dgm:t>
        <a:bodyPr/>
        <a:lstStyle/>
        <a:p>
          <a:endParaRPr lang="en-US"/>
        </a:p>
      </dgm:t>
    </dgm:pt>
    <dgm:pt modelId="{0719E72A-E305-4D5B-A3D4-896BFEB3AEDF}">
      <dgm:prSet/>
      <dgm:spPr/>
      <dgm:t>
        <a:bodyPr/>
        <a:lstStyle/>
        <a:p>
          <a:r>
            <a:rPr lang="es-MX"/>
            <a:t>Pensamiento constructivo</a:t>
          </a:r>
          <a:endParaRPr lang="en-US"/>
        </a:p>
      </dgm:t>
    </dgm:pt>
    <dgm:pt modelId="{219AF5F4-FBE1-4502-94C3-97CAFD56E5EA}" type="parTrans" cxnId="{EF02401F-523D-46AB-8106-EE32D19E47C8}">
      <dgm:prSet/>
      <dgm:spPr/>
      <dgm:t>
        <a:bodyPr/>
        <a:lstStyle/>
        <a:p>
          <a:endParaRPr lang="en-US"/>
        </a:p>
      </dgm:t>
    </dgm:pt>
    <dgm:pt modelId="{4B074A72-0E73-4D7C-AFD8-192DF0732255}" type="sibTrans" cxnId="{EF02401F-523D-46AB-8106-EE32D19E47C8}">
      <dgm:prSet/>
      <dgm:spPr/>
      <dgm:t>
        <a:bodyPr/>
        <a:lstStyle/>
        <a:p>
          <a:endParaRPr lang="en-US"/>
        </a:p>
      </dgm:t>
    </dgm:pt>
    <dgm:pt modelId="{D9DBF95D-3422-4F4A-A0D6-FE20A29B1829}">
      <dgm:prSet/>
      <dgm:spPr/>
      <dgm:t>
        <a:bodyPr/>
        <a:lstStyle/>
        <a:p>
          <a:r>
            <a:rPr lang="es-MX"/>
            <a:t>Evaluación de recursos de afrontamiento</a:t>
          </a:r>
          <a:endParaRPr lang="en-US"/>
        </a:p>
      </dgm:t>
    </dgm:pt>
    <dgm:pt modelId="{B77D8FC8-F790-47DD-B257-944434AEB4DD}" type="parTrans" cxnId="{A66B653A-81B2-4044-A37E-8B7CBDAC1926}">
      <dgm:prSet/>
      <dgm:spPr/>
      <dgm:t>
        <a:bodyPr/>
        <a:lstStyle/>
        <a:p>
          <a:endParaRPr lang="en-US"/>
        </a:p>
      </dgm:t>
    </dgm:pt>
    <dgm:pt modelId="{4619F484-0EDF-402D-9CAC-7CD3C6B4DA9D}" type="sibTrans" cxnId="{A66B653A-81B2-4044-A37E-8B7CBDAC1926}">
      <dgm:prSet/>
      <dgm:spPr/>
      <dgm:t>
        <a:bodyPr/>
        <a:lstStyle/>
        <a:p>
          <a:endParaRPr lang="en-US"/>
        </a:p>
      </dgm:t>
    </dgm:pt>
    <dgm:pt modelId="{17334ED3-24CB-4F0F-8977-A92AE0A33941}" type="pres">
      <dgm:prSet presAssocID="{2FE2709A-534F-463F-BE0D-C5DDF1D6D69C}" presName="root" presStyleCnt="0">
        <dgm:presLayoutVars>
          <dgm:dir/>
          <dgm:resizeHandles val="exact"/>
        </dgm:presLayoutVars>
      </dgm:prSet>
      <dgm:spPr/>
    </dgm:pt>
    <dgm:pt modelId="{D7E7EE81-905C-4954-8719-B1E766542ACB}" type="pres">
      <dgm:prSet presAssocID="{6B05C9E2-1D21-4A86-9A95-CC6430254231}" presName="compNode" presStyleCnt="0"/>
      <dgm:spPr/>
    </dgm:pt>
    <dgm:pt modelId="{0C02D415-186E-45E8-828E-2F214F715046}" type="pres">
      <dgm:prSet presAssocID="{6B05C9E2-1D21-4A86-9A95-CC6430254231}" presName="bgRect" presStyleLbl="bgShp" presStyleIdx="0" presStyleCnt="3"/>
      <dgm:spPr/>
    </dgm:pt>
    <dgm:pt modelId="{D8B83A09-FC9A-4002-81CF-773861821BE4}" type="pres">
      <dgm:prSet presAssocID="{6B05C9E2-1D21-4A86-9A95-CC64302542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E573C2A6-C770-422B-A971-5D18B6BF59AC}" type="pres">
      <dgm:prSet presAssocID="{6B05C9E2-1D21-4A86-9A95-CC6430254231}" presName="spaceRect" presStyleCnt="0"/>
      <dgm:spPr/>
    </dgm:pt>
    <dgm:pt modelId="{A473B0E1-7B4D-434C-B916-5F30FE5F57CE}" type="pres">
      <dgm:prSet presAssocID="{6B05C9E2-1D21-4A86-9A95-CC6430254231}" presName="parTx" presStyleLbl="revTx" presStyleIdx="0" presStyleCnt="3">
        <dgm:presLayoutVars>
          <dgm:chMax val="0"/>
          <dgm:chPref val="0"/>
        </dgm:presLayoutVars>
      </dgm:prSet>
      <dgm:spPr/>
    </dgm:pt>
    <dgm:pt modelId="{6D6F36D3-EB74-4136-A986-E708E3DA7A96}" type="pres">
      <dgm:prSet presAssocID="{0D8F9550-CC58-453C-8244-0131F7E827F7}" presName="sibTrans" presStyleCnt="0"/>
      <dgm:spPr/>
    </dgm:pt>
    <dgm:pt modelId="{78E402CF-158B-48B0-8362-D08F121F3EC2}" type="pres">
      <dgm:prSet presAssocID="{0719E72A-E305-4D5B-A3D4-896BFEB3AEDF}" presName="compNode" presStyleCnt="0"/>
      <dgm:spPr/>
    </dgm:pt>
    <dgm:pt modelId="{31B6610B-A998-4D3A-973E-AC164515D8A1}" type="pres">
      <dgm:prSet presAssocID="{0719E72A-E305-4D5B-A3D4-896BFEB3AEDF}" presName="bgRect" presStyleLbl="bgShp" presStyleIdx="1" presStyleCnt="3"/>
      <dgm:spPr/>
    </dgm:pt>
    <dgm:pt modelId="{D6007764-68A7-4A9C-8FC9-B96D0A7FD4C8}" type="pres">
      <dgm:prSet presAssocID="{0719E72A-E305-4D5B-A3D4-896BFEB3AED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361B7BD0-C987-4E19-BBB9-5E27DF41C061}" type="pres">
      <dgm:prSet presAssocID="{0719E72A-E305-4D5B-A3D4-896BFEB3AEDF}" presName="spaceRect" presStyleCnt="0"/>
      <dgm:spPr/>
    </dgm:pt>
    <dgm:pt modelId="{17B51290-DFEB-4D39-99E7-B99097919671}" type="pres">
      <dgm:prSet presAssocID="{0719E72A-E305-4D5B-A3D4-896BFEB3AEDF}" presName="parTx" presStyleLbl="revTx" presStyleIdx="1" presStyleCnt="3">
        <dgm:presLayoutVars>
          <dgm:chMax val="0"/>
          <dgm:chPref val="0"/>
        </dgm:presLayoutVars>
      </dgm:prSet>
      <dgm:spPr/>
    </dgm:pt>
    <dgm:pt modelId="{3527DA50-A0F6-492D-9BD9-AAA260D41D54}" type="pres">
      <dgm:prSet presAssocID="{4B074A72-0E73-4D7C-AFD8-192DF0732255}" presName="sibTrans" presStyleCnt="0"/>
      <dgm:spPr/>
    </dgm:pt>
    <dgm:pt modelId="{9F6245F0-D1BB-4534-A67A-8D4BCFD35DAC}" type="pres">
      <dgm:prSet presAssocID="{D9DBF95D-3422-4F4A-A0D6-FE20A29B1829}" presName="compNode" presStyleCnt="0"/>
      <dgm:spPr/>
    </dgm:pt>
    <dgm:pt modelId="{E7BC3E9A-24A2-4FDF-BFFB-7384227A084B}" type="pres">
      <dgm:prSet presAssocID="{D9DBF95D-3422-4F4A-A0D6-FE20A29B1829}" presName="bgRect" presStyleLbl="bgShp" presStyleIdx="2" presStyleCnt="3"/>
      <dgm:spPr/>
    </dgm:pt>
    <dgm:pt modelId="{9652CBF7-ED41-4B92-B433-A692D9E52DBA}" type="pres">
      <dgm:prSet presAssocID="{D9DBF95D-3422-4F4A-A0D6-FE20A29B182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396B4959-849C-4431-9201-EF2085F94607}" type="pres">
      <dgm:prSet presAssocID="{D9DBF95D-3422-4F4A-A0D6-FE20A29B1829}" presName="spaceRect" presStyleCnt="0"/>
      <dgm:spPr/>
    </dgm:pt>
    <dgm:pt modelId="{8A141926-EF43-42CA-90AD-935E1F859EDA}" type="pres">
      <dgm:prSet presAssocID="{D9DBF95D-3422-4F4A-A0D6-FE20A29B182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A024D0C-36A2-47FA-9543-40C67773E981}" srcId="{2FE2709A-534F-463F-BE0D-C5DDF1D6D69C}" destId="{6B05C9E2-1D21-4A86-9A95-CC6430254231}" srcOrd="0" destOrd="0" parTransId="{BA21E433-B27F-4DE3-883B-7B65D98D02D0}" sibTransId="{0D8F9550-CC58-453C-8244-0131F7E827F7}"/>
    <dgm:cxn modelId="{EF02401F-523D-46AB-8106-EE32D19E47C8}" srcId="{2FE2709A-534F-463F-BE0D-C5DDF1D6D69C}" destId="{0719E72A-E305-4D5B-A3D4-896BFEB3AEDF}" srcOrd="1" destOrd="0" parTransId="{219AF5F4-FBE1-4502-94C3-97CAFD56E5EA}" sibTransId="{4B074A72-0E73-4D7C-AFD8-192DF0732255}"/>
    <dgm:cxn modelId="{41A77229-C046-414B-8AD7-89B928C04F3B}" type="presOf" srcId="{6B05C9E2-1D21-4A86-9A95-CC6430254231}" destId="{A473B0E1-7B4D-434C-B916-5F30FE5F57CE}" srcOrd="0" destOrd="0" presId="urn:microsoft.com/office/officeart/2018/2/layout/IconVerticalSolidList"/>
    <dgm:cxn modelId="{ABB8BB37-C15E-451F-ADD1-4E384D47A7B6}" type="presOf" srcId="{2FE2709A-534F-463F-BE0D-C5DDF1D6D69C}" destId="{17334ED3-24CB-4F0F-8977-A92AE0A33941}" srcOrd="0" destOrd="0" presId="urn:microsoft.com/office/officeart/2018/2/layout/IconVerticalSolidList"/>
    <dgm:cxn modelId="{A66B653A-81B2-4044-A37E-8B7CBDAC1926}" srcId="{2FE2709A-534F-463F-BE0D-C5DDF1D6D69C}" destId="{D9DBF95D-3422-4F4A-A0D6-FE20A29B1829}" srcOrd="2" destOrd="0" parTransId="{B77D8FC8-F790-47DD-B257-944434AEB4DD}" sibTransId="{4619F484-0EDF-402D-9CAC-7CD3C6B4DA9D}"/>
    <dgm:cxn modelId="{F2806469-0583-4FAF-A170-CECB5AC72231}" type="presOf" srcId="{0719E72A-E305-4D5B-A3D4-896BFEB3AEDF}" destId="{17B51290-DFEB-4D39-99E7-B99097919671}" srcOrd="0" destOrd="0" presId="urn:microsoft.com/office/officeart/2018/2/layout/IconVerticalSolidList"/>
    <dgm:cxn modelId="{CD12F082-A7F7-420E-9FAE-4997BDF0742F}" type="presOf" srcId="{D9DBF95D-3422-4F4A-A0D6-FE20A29B1829}" destId="{8A141926-EF43-42CA-90AD-935E1F859EDA}" srcOrd="0" destOrd="0" presId="urn:microsoft.com/office/officeart/2018/2/layout/IconVerticalSolidList"/>
    <dgm:cxn modelId="{7533E101-1ECC-4CB9-85E7-36A54D1AB759}" type="presParOf" srcId="{17334ED3-24CB-4F0F-8977-A92AE0A33941}" destId="{D7E7EE81-905C-4954-8719-B1E766542ACB}" srcOrd="0" destOrd="0" presId="urn:microsoft.com/office/officeart/2018/2/layout/IconVerticalSolidList"/>
    <dgm:cxn modelId="{5DBA039C-740D-4692-84BC-6FA2C6D8E330}" type="presParOf" srcId="{D7E7EE81-905C-4954-8719-B1E766542ACB}" destId="{0C02D415-186E-45E8-828E-2F214F715046}" srcOrd="0" destOrd="0" presId="urn:microsoft.com/office/officeart/2018/2/layout/IconVerticalSolidList"/>
    <dgm:cxn modelId="{161605FF-0013-4271-B485-346A6AD08DDA}" type="presParOf" srcId="{D7E7EE81-905C-4954-8719-B1E766542ACB}" destId="{D8B83A09-FC9A-4002-81CF-773861821BE4}" srcOrd="1" destOrd="0" presId="urn:microsoft.com/office/officeart/2018/2/layout/IconVerticalSolidList"/>
    <dgm:cxn modelId="{76527F34-FB20-4E8B-A893-CF0FC88688B0}" type="presParOf" srcId="{D7E7EE81-905C-4954-8719-B1E766542ACB}" destId="{E573C2A6-C770-422B-A971-5D18B6BF59AC}" srcOrd="2" destOrd="0" presId="urn:microsoft.com/office/officeart/2018/2/layout/IconVerticalSolidList"/>
    <dgm:cxn modelId="{6FF43B75-B539-47A6-91AF-E7BC1DA9628D}" type="presParOf" srcId="{D7E7EE81-905C-4954-8719-B1E766542ACB}" destId="{A473B0E1-7B4D-434C-B916-5F30FE5F57CE}" srcOrd="3" destOrd="0" presId="urn:microsoft.com/office/officeart/2018/2/layout/IconVerticalSolidList"/>
    <dgm:cxn modelId="{CB58BC10-3E60-4089-B0F2-6B8D785E6583}" type="presParOf" srcId="{17334ED3-24CB-4F0F-8977-A92AE0A33941}" destId="{6D6F36D3-EB74-4136-A986-E708E3DA7A96}" srcOrd="1" destOrd="0" presId="urn:microsoft.com/office/officeart/2018/2/layout/IconVerticalSolidList"/>
    <dgm:cxn modelId="{8A166D73-03A1-41D0-8815-CCCEA8A21D20}" type="presParOf" srcId="{17334ED3-24CB-4F0F-8977-A92AE0A33941}" destId="{78E402CF-158B-48B0-8362-D08F121F3EC2}" srcOrd="2" destOrd="0" presId="urn:microsoft.com/office/officeart/2018/2/layout/IconVerticalSolidList"/>
    <dgm:cxn modelId="{8CD31E32-3CCF-483C-B492-3A3BB73A164E}" type="presParOf" srcId="{78E402CF-158B-48B0-8362-D08F121F3EC2}" destId="{31B6610B-A998-4D3A-973E-AC164515D8A1}" srcOrd="0" destOrd="0" presId="urn:microsoft.com/office/officeart/2018/2/layout/IconVerticalSolidList"/>
    <dgm:cxn modelId="{25DF266F-84DF-47D0-97AE-2F36F7717708}" type="presParOf" srcId="{78E402CF-158B-48B0-8362-D08F121F3EC2}" destId="{D6007764-68A7-4A9C-8FC9-B96D0A7FD4C8}" srcOrd="1" destOrd="0" presId="urn:microsoft.com/office/officeart/2018/2/layout/IconVerticalSolidList"/>
    <dgm:cxn modelId="{F8D9389E-8DA1-4318-98B1-4FD68796988D}" type="presParOf" srcId="{78E402CF-158B-48B0-8362-D08F121F3EC2}" destId="{361B7BD0-C987-4E19-BBB9-5E27DF41C061}" srcOrd="2" destOrd="0" presId="urn:microsoft.com/office/officeart/2018/2/layout/IconVerticalSolidList"/>
    <dgm:cxn modelId="{303B9CA5-8BBE-4EEE-B503-0569B8980D4C}" type="presParOf" srcId="{78E402CF-158B-48B0-8362-D08F121F3EC2}" destId="{17B51290-DFEB-4D39-99E7-B99097919671}" srcOrd="3" destOrd="0" presId="urn:microsoft.com/office/officeart/2018/2/layout/IconVerticalSolidList"/>
    <dgm:cxn modelId="{CA7845B6-40B9-4A69-946F-C833FDA8030D}" type="presParOf" srcId="{17334ED3-24CB-4F0F-8977-A92AE0A33941}" destId="{3527DA50-A0F6-492D-9BD9-AAA260D41D54}" srcOrd="3" destOrd="0" presId="urn:microsoft.com/office/officeart/2018/2/layout/IconVerticalSolidList"/>
    <dgm:cxn modelId="{D7429B28-46F8-41A1-9CED-F6D47D44E317}" type="presParOf" srcId="{17334ED3-24CB-4F0F-8977-A92AE0A33941}" destId="{9F6245F0-D1BB-4534-A67A-8D4BCFD35DAC}" srcOrd="4" destOrd="0" presId="urn:microsoft.com/office/officeart/2018/2/layout/IconVerticalSolidList"/>
    <dgm:cxn modelId="{AD901B45-AEB3-4785-92ED-C749B2C8CD34}" type="presParOf" srcId="{9F6245F0-D1BB-4534-A67A-8D4BCFD35DAC}" destId="{E7BC3E9A-24A2-4FDF-BFFB-7384227A084B}" srcOrd="0" destOrd="0" presId="urn:microsoft.com/office/officeart/2018/2/layout/IconVerticalSolidList"/>
    <dgm:cxn modelId="{66DC831F-F93F-44CC-B9B4-6D83089E155E}" type="presParOf" srcId="{9F6245F0-D1BB-4534-A67A-8D4BCFD35DAC}" destId="{9652CBF7-ED41-4B92-B433-A692D9E52DBA}" srcOrd="1" destOrd="0" presId="urn:microsoft.com/office/officeart/2018/2/layout/IconVerticalSolidList"/>
    <dgm:cxn modelId="{6FE7E26F-6221-45BA-86A5-1FBDD6FFEACD}" type="presParOf" srcId="{9F6245F0-D1BB-4534-A67A-8D4BCFD35DAC}" destId="{396B4959-849C-4431-9201-EF2085F94607}" srcOrd="2" destOrd="0" presId="urn:microsoft.com/office/officeart/2018/2/layout/IconVerticalSolidList"/>
    <dgm:cxn modelId="{F9FA9B71-8A79-4F40-9723-9FDD87B74635}" type="presParOf" srcId="{9F6245F0-D1BB-4534-A67A-8D4BCFD35DAC}" destId="{8A141926-EF43-42CA-90AD-935E1F859E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A2B9B-1E31-41F3-B0B7-400DCFF4CA9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0FCE674-E238-4F2B-8BA1-93FD7DEA01A3}">
      <dgm:prSet/>
      <dgm:spPr/>
      <dgm:t>
        <a:bodyPr/>
        <a:lstStyle/>
        <a:p>
          <a:pPr>
            <a:defRPr cap="all"/>
          </a:pPr>
          <a:r>
            <a:rPr lang="es-MX"/>
            <a:t>Valoraciones</a:t>
          </a:r>
          <a:endParaRPr lang="en-US"/>
        </a:p>
      </dgm:t>
    </dgm:pt>
    <dgm:pt modelId="{0F567B31-1569-4016-8FFC-2E8AE6CB4772}" type="parTrans" cxnId="{8E24BB66-9DF8-43CC-8FAA-9224EEA53E48}">
      <dgm:prSet/>
      <dgm:spPr/>
      <dgm:t>
        <a:bodyPr/>
        <a:lstStyle/>
        <a:p>
          <a:endParaRPr lang="en-US"/>
        </a:p>
      </dgm:t>
    </dgm:pt>
    <dgm:pt modelId="{1D48626F-4418-4F4D-9D95-1018AAC23BE8}" type="sibTrans" cxnId="{8E24BB66-9DF8-43CC-8FAA-9224EEA53E48}">
      <dgm:prSet/>
      <dgm:spPr/>
      <dgm:t>
        <a:bodyPr/>
        <a:lstStyle/>
        <a:p>
          <a:endParaRPr lang="en-US"/>
        </a:p>
      </dgm:t>
    </dgm:pt>
    <dgm:pt modelId="{7E1DDBDA-C947-4A76-856C-C14493EA1320}">
      <dgm:prSet/>
      <dgm:spPr/>
      <dgm:t>
        <a:bodyPr/>
        <a:lstStyle/>
        <a:p>
          <a:pPr>
            <a:defRPr cap="all"/>
          </a:pPr>
          <a:r>
            <a:rPr lang="es-MX"/>
            <a:t>Reglas o expectativas</a:t>
          </a:r>
          <a:endParaRPr lang="en-US"/>
        </a:p>
      </dgm:t>
    </dgm:pt>
    <dgm:pt modelId="{909C9666-3FF7-4F8A-B334-AD1919B6A98B}" type="parTrans" cxnId="{47BF96C2-B3A9-4E7F-B5F3-BDDACA59D547}">
      <dgm:prSet/>
      <dgm:spPr/>
      <dgm:t>
        <a:bodyPr/>
        <a:lstStyle/>
        <a:p>
          <a:endParaRPr lang="en-US"/>
        </a:p>
      </dgm:t>
    </dgm:pt>
    <dgm:pt modelId="{4D313741-CAD9-4B32-9527-87867F0ECDFE}" type="sibTrans" cxnId="{47BF96C2-B3A9-4E7F-B5F3-BDDACA59D547}">
      <dgm:prSet/>
      <dgm:spPr/>
      <dgm:t>
        <a:bodyPr/>
        <a:lstStyle/>
        <a:p>
          <a:endParaRPr lang="en-US"/>
        </a:p>
      </dgm:t>
    </dgm:pt>
    <dgm:pt modelId="{C1DDB464-A304-41E5-9BC9-BBF38A2D456A}">
      <dgm:prSet/>
      <dgm:spPr/>
      <dgm:t>
        <a:bodyPr/>
        <a:lstStyle/>
        <a:p>
          <a:pPr>
            <a:defRPr cap="all"/>
          </a:pPr>
          <a:r>
            <a:rPr lang="es-MX"/>
            <a:t>Supuestos lógicos</a:t>
          </a:r>
          <a:endParaRPr lang="en-US"/>
        </a:p>
      </dgm:t>
    </dgm:pt>
    <dgm:pt modelId="{CBFD4E98-258D-4733-AF13-8A1C43D5DF44}" type="parTrans" cxnId="{E5D31A59-4402-46F2-A5BF-6BEB45BD8C93}">
      <dgm:prSet/>
      <dgm:spPr/>
      <dgm:t>
        <a:bodyPr/>
        <a:lstStyle/>
        <a:p>
          <a:endParaRPr lang="en-US"/>
        </a:p>
      </dgm:t>
    </dgm:pt>
    <dgm:pt modelId="{DEB2C11D-6855-4D8C-87FA-34F81C71B144}" type="sibTrans" cxnId="{E5D31A59-4402-46F2-A5BF-6BEB45BD8C93}">
      <dgm:prSet/>
      <dgm:spPr/>
      <dgm:t>
        <a:bodyPr/>
        <a:lstStyle/>
        <a:p>
          <a:endParaRPr lang="en-US"/>
        </a:p>
      </dgm:t>
    </dgm:pt>
    <dgm:pt modelId="{59848AC5-39AA-45E8-809D-B8BD734B186D}" type="pres">
      <dgm:prSet presAssocID="{E1FA2B9B-1E31-41F3-B0B7-400DCFF4CA94}" presName="root" presStyleCnt="0">
        <dgm:presLayoutVars>
          <dgm:dir/>
          <dgm:resizeHandles val="exact"/>
        </dgm:presLayoutVars>
      </dgm:prSet>
      <dgm:spPr/>
    </dgm:pt>
    <dgm:pt modelId="{7E6A25D8-B62B-4A71-9EF1-967050C39C72}" type="pres">
      <dgm:prSet presAssocID="{70FCE674-E238-4F2B-8BA1-93FD7DEA01A3}" presName="compNode" presStyleCnt="0"/>
      <dgm:spPr/>
    </dgm:pt>
    <dgm:pt modelId="{E1128BA9-7D09-4312-B862-A4D06FAFD968}" type="pres">
      <dgm:prSet presAssocID="{70FCE674-E238-4F2B-8BA1-93FD7DEA01A3}" presName="iconBgRect" presStyleLbl="bgShp" presStyleIdx="0" presStyleCnt="3"/>
      <dgm:spPr/>
    </dgm:pt>
    <dgm:pt modelId="{51CF259B-3952-42C4-9217-59C746AB2924}" type="pres">
      <dgm:prSet presAssocID="{70FCE674-E238-4F2B-8BA1-93FD7DEA01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24D41546-B93F-4109-BC17-2CF5C5E8E685}" type="pres">
      <dgm:prSet presAssocID="{70FCE674-E238-4F2B-8BA1-93FD7DEA01A3}" presName="spaceRect" presStyleCnt="0"/>
      <dgm:spPr/>
    </dgm:pt>
    <dgm:pt modelId="{42B8B978-C2B5-4C42-873A-FFAAADEFB663}" type="pres">
      <dgm:prSet presAssocID="{70FCE674-E238-4F2B-8BA1-93FD7DEA01A3}" presName="textRect" presStyleLbl="revTx" presStyleIdx="0" presStyleCnt="3">
        <dgm:presLayoutVars>
          <dgm:chMax val="1"/>
          <dgm:chPref val="1"/>
        </dgm:presLayoutVars>
      </dgm:prSet>
      <dgm:spPr/>
    </dgm:pt>
    <dgm:pt modelId="{7DEF007C-C9A0-4C35-AA27-997E769568A9}" type="pres">
      <dgm:prSet presAssocID="{1D48626F-4418-4F4D-9D95-1018AAC23BE8}" presName="sibTrans" presStyleCnt="0"/>
      <dgm:spPr/>
    </dgm:pt>
    <dgm:pt modelId="{4D05B72C-7D1E-40A8-BEBC-BFE94D088E6E}" type="pres">
      <dgm:prSet presAssocID="{7E1DDBDA-C947-4A76-856C-C14493EA1320}" presName="compNode" presStyleCnt="0"/>
      <dgm:spPr/>
    </dgm:pt>
    <dgm:pt modelId="{22B04436-085A-4146-A576-C8BC51784507}" type="pres">
      <dgm:prSet presAssocID="{7E1DDBDA-C947-4A76-856C-C14493EA1320}" presName="iconBgRect" presStyleLbl="bgShp" presStyleIdx="1" presStyleCnt="3"/>
      <dgm:spPr/>
    </dgm:pt>
    <dgm:pt modelId="{90F9FE6B-73AE-4AA5-961A-E054E90FC0FC}" type="pres">
      <dgm:prSet presAssocID="{7E1DDBDA-C947-4A76-856C-C14493EA132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269A268C-73CD-4591-AAD2-66615E984457}" type="pres">
      <dgm:prSet presAssocID="{7E1DDBDA-C947-4A76-856C-C14493EA1320}" presName="spaceRect" presStyleCnt="0"/>
      <dgm:spPr/>
    </dgm:pt>
    <dgm:pt modelId="{73FAD902-4A7D-43D6-A255-79C82088419E}" type="pres">
      <dgm:prSet presAssocID="{7E1DDBDA-C947-4A76-856C-C14493EA1320}" presName="textRect" presStyleLbl="revTx" presStyleIdx="1" presStyleCnt="3">
        <dgm:presLayoutVars>
          <dgm:chMax val="1"/>
          <dgm:chPref val="1"/>
        </dgm:presLayoutVars>
      </dgm:prSet>
      <dgm:spPr/>
    </dgm:pt>
    <dgm:pt modelId="{3F6A3B05-F411-4AEF-AAAE-6CECBE469645}" type="pres">
      <dgm:prSet presAssocID="{4D313741-CAD9-4B32-9527-87867F0ECDFE}" presName="sibTrans" presStyleCnt="0"/>
      <dgm:spPr/>
    </dgm:pt>
    <dgm:pt modelId="{44D66B02-5A76-496F-BF64-CADEF45F85C4}" type="pres">
      <dgm:prSet presAssocID="{C1DDB464-A304-41E5-9BC9-BBF38A2D456A}" presName="compNode" presStyleCnt="0"/>
      <dgm:spPr/>
    </dgm:pt>
    <dgm:pt modelId="{7A4517BA-ADB2-471D-8A40-62D1EA06B1D2}" type="pres">
      <dgm:prSet presAssocID="{C1DDB464-A304-41E5-9BC9-BBF38A2D456A}" presName="iconBgRect" presStyleLbl="bgShp" presStyleIdx="2" presStyleCnt="3"/>
      <dgm:spPr/>
    </dgm:pt>
    <dgm:pt modelId="{B18E97AB-CB26-4C00-B2DF-D35BF992CDB5}" type="pres">
      <dgm:prSet presAssocID="{C1DDB464-A304-41E5-9BC9-BBF38A2D456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E38AF01-8FF6-469D-8F69-D5FF3B3523B7}" type="pres">
      <dgm:prSet presAssocID="{C1DDB464-A304-41E5-9BC9-BBF38A2D456A}" presName="spaceRect" presStyleCnt="0"/>
      <dgm:spPr/>
    </dgm:pt>
    <dgm:pt modelId="{38189811-A201-4860-96EA-4C061B7FCAC3}" type="pres">
      <dgm:prSet presAssocID="{C1DDB464-A304-41E5-9BC9-BBF38A2D456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A634225-F836-4B66-B358-42330A1D7314}" type="presOf" srcId="{7E1DDBDA-C947-4A76-856C-C14493EA1320}" destId="{73FAD902-4A7D-43D6-A255-79C82088419E}" srcOrd="0" destOrd="0" presId="urn:microsoft.com/office/officeart/2018/5/layout/IconCircleLabelList"/>
    <dgm:cxn modelId="{8E24BB66-9DF8-43CC-8FAA-9224EEA53E48}" srcId="{E1FA2B9B-1E31-41F3-B0B7-400DCFF4CA94}" destId="{70FCE674-E238-4F2B-8BA1-93FD7DEA01A3}" srcOrd="0" destOrd="0" parTransId="{0F567B31-1569-4016-8FFC-2E8AE6CB4772}" sibTransId="{1D48626F-4418-4F4D-9D95-1018AAC23BE8}"/>
    <dgm:cxn modelId="{47D95B4A-D045-4C29-A510-ABD857AACDA7}" type="presOf" srcId="{C1DDB464-A304-41E5-9BC9-BBF38A2D456A}" destId="{38189811-A201-4860-96EA-4C061B7FCAC3}" srcOrd="0" destOrd="0" presId="urn:microsoft.com/office/officeart/2018/5/layout/IconCircleLabelList"/>
    <dgm:cxn modelId="{E5D31A59-4402-46F2-A5BF-6BEB45BD8C93}" srcId="{E1FA2B9B-1E31-41F3-B0B7-400DCFF4CA94}" destId="{C1DDB464-A304-41E5-9BC9-BBF38A2D456A}" srcOrd="2" destOrd="0" parTransId="{CBFD4E98-258D-4733-AF13-8A1C43D5DF44}" sibTransId="{DEB2C11D-6855-4D8C-87FA-34F81C71B144}"/>
    <dgm:cxn modelId="{47BF96C2-B3A9-4E7F-B5F3-BDDACA59D547}" srcId="{E1FA2B9B-1E31-41F3-B0B7-400DCFF4CA94}" destId="{7E1DDBDA-C947-4A76-856C-C14493EA1320}" srcOrd="1" destOrd="0" parTransId="{909C9666-3FF7-4F8A-B334-AD1919B6A98B}" sibTransId="{4D313741-CAD9-4B32-9527-87867F0ECDFE}"/>
    <dgm:cxn modelId="{520C7BCF-7A7C-4EED-AD01-7B0B830D0516}" type="presOf" srcId="{70FCE674-E238-4F2B-8BA1-93FD7DEA01A3}" destId="{42B8B978-C2B5-4C42-873A-FFAAADEFB663}" srcOrd="0" destOrd="0" presId="urn:microsoft.com/office/officeart/2018/5/layout/IconCircleLabelList"/>
    <dgm:cxn modelId="{422A66EF-D330-4946-9D65-E97AC07214DB}" type="presOf" srcId="{E1FA2B9B-1E31-41F3-B0B7-400DCFF4CA94}" destId="{59848AC5-39AA-45E8-809D-B8BD734B186D}" srcOrd="0" destOrd="0" presId="urn:microsoft.com/office/officeart/2018/5/layout/IconCircleLabelList"/>
    <dgm:cxn modelId="{0A5D1AD8-06E6-4E59-A04D-8845D857A740}" type="presParOf" srcId="{59848AC5-39AA-45E8-809D-B8BD734B186D}" destId="{7E6A25D8-B62B-4A71-9EF1-967050C39C72}" srcOrd="0" destOrd="0" presId="urn:microsoft.com/office/officeart/2018/5/layout/IconCircleLabelList"/>
    <dgm:cxn modelId="{1DAF1C85-BE37-4463-ACAB-306F2F712D23}" type="presParOf" srcId="{7E6A25D8-B62B-4A71-9EF1-967050C39C72}" destId="{E1128BA9-7D09-4312-B862-A4D06FAFD968}" srcOrd="0" destOrd="0" presId="urn:microsoft.com/office/officeart/2018/5/layout/IconCircleLabelList"/>
    <dgm:cxn modelId="{EAFEA37E-AEC2-4AF9-9005-FE982781BC4A}" type="presParOf" srcId="{7E6A25D8-B62B-4A71-9EF1-967050C39C72}" destId="{51CF259B-3952-42C4-9217-59C746AB2924}" srcOrd="1" destOrd="0" presId="urn:microsoft.com/office/officeart/2018/5/layout/IconCircleLabelList"/>
    <dgm:cxn modelId="{E0244403-E8EF-461F-BDC4-71C31341644A}" type="presParOf" srcId="{7E6A25D8-B62B-4A71-9EF1-967050C39C72}" destId="{24D41546-B93F-4109-BC17-2CF5C5E8E685}" srcOrd="2" destOrd="0" presId="urn:microsoft.com/office/officeart/2018/5/layout/IconCircleLabelList"/>
    <dgm:cxn modelId="{A80A05C1-9A40-4C1A-85D9-AD85CFDA3396}" type="presParOf" srcId="{7E6A25D8-B62B-4A71-9EF1-967050C39C72}" destId="{42B8B978-C2B5-4C42-873A-FFAAADEFB663}" srcOrd="3" destOrd="0" presId="urn:microsoft.com/office/officeart/2018/5/layout/IconCircleLabelList"/>
    <dgm:cxn modelId="{EA4DCBE1-5805-4122-84AF-0BFD56E6317B}" type="presParOf" srcId="{59848AC5-39AA-45E8-809D-B8BD734B186D}" destId="{7DEF007C-C9A0-4C35-AA27-997E769568A9}" srcOrd="1" destOrd="0" presId="urn:microsoft.com/office/officeart/2018/5/layout/IconCircleLabelList"/>
    <dgm:cxn modelId="{9CF88FC0-1952-4271-9381-FFDFBA417EF9}" type="presParOf" srcId="{59848AC5-39AA-45E8-809D-B8BD734B186D}" destId="{4D05B72C-7D1E-40A8-BEBC-BFE94D088E6E}" srcOrd="2" destOrd="0" presId="urn:microsoft.com/office/officeart/2018/5/layout/IconCircleLabelList"/>
    <dgm:cxn modelId="{D87FD06D-4E93-40AE-87D2-8515B8C4DA3E}" type="presParOf" srcId="{4D05B72C-7D1E-40A8-BEBC-BFE94D088E6E}" destId="{22B04436-085A-4146-A576-C8BC51784507}" srcOrd="0" destOrd="0" presId="urn:microsoft.com/office/officeart/2018/5/layout/IconCircleLabelList"/>
    <dgm:cxn modelId="{6661C778-9874-4793-9EAF-7860D2914CF1}" type="presParOf" srcId="{4D05B72C-7D1E-40A8-BEBC-BFE94D088E6E}" destId="{90F9FE6B-73AE-4AA5-961A-E054E90FC0FC}" srcOrd="1" destOrd="0" presId="urn:microsoft.com/office/officeart/2018/5/layout/IconCircleLabelList"/>
    <dgm:cxn modelId="{B0FF4942-41E3-4130-9AA3-245D7D7A3F15}" type="presParOf" srcId="{4D05B72C-7D1E-40A8-BEBC-BFE94D088E6E}" destId="{269A268C-73CD-4591-AAD2-66615E984457}" srcOrd="2" destOrd="0" presId="urn:microsoft.com/office/officeart/2018/5/layout/IconCircleLabelList"/>
    <dgm:cxn modelId="{2FB8A411-CA17-4A0E-98E6-17E1D872CAA4}" type="presParOf" srcId="{4D05B72C-7D1E-40A8-BEBC-BFE94D088E6E}" destId="{73FAD902-4A7D-43D6-A255-79C82088419E}" srcOrd="3" destOrd="0" presId="urn:microsoft.com/office/officeart/2018/5/layout/IconCircleLabelList"/>
    <dgm:cxn modelId="{FBBCBA23-4BA6-4F11-BBEA-277AE851B464}" type="presParOf" srcId="{59848AC5-39AA-45E8-809D-B8BD734B186D}" destId="{3F6A3B05-F411-4AEF-AAAE-6CECBE469645}" srcOrd="3" destOrd="0" presId="urn:microsoft.com/office/officeart/2018/5/layout/IconCircleLabelList"/>
    <dgm:cxn modelId="{22BB1F50-43EC-465C-945C-5D0391DA5D39}" type="presParOf" srcId="{59848AC5-39AA-45E8-809D-B8BD734B186D}" destId="{44D66B02-5A76-496F-BF64-CADEF45F85C4}" srcOrd="4" destOrd="0" presId="urn:microsoft.com/office/officeart/2018/5/layout/IconCircleLabelList"/>
    <dgm:cxn modelId="{39719BE4-3F49-4601-8244-10239E1A94C7}" type="presParOf" srcId="{44D66B02-5A76-496F-BF64-CADEF45F85C4}" destId="{7A4517BA-ADB2-471D-8A40-62D1EA06B1D2}" srcOrd="0" destOrd="0" presId="urn:microsoft.com/office/officeart/2018/5/layout/IconCircleLabelList"/>
    <dgm:cxn modelId="{06F396CB-B1B0-4722-A6BD-838D45035E6D}" type="presParOf" srcId="{44D66B02-5A76-496F-BF64-CADEF45F85C4}" destId="{B18E97AB-CB26-4C00-B2DF-D35BF992CDB5}" srcOrd="1" destOrd="0" presId="urn:microsoft.com/office/officeart/2018/5/layout/IconCircleLabelList"/>
    <dgm:cxn modelId="{CA866693-7E76-436B-AE56-D00AF58F9A52}" type="presParOf" srcId="{44D66B02-5A76-496F-BF64-CADEF45F85C4}" destId="{0E38AF01-8FF6-469D-8F69-D5FF3B3523B7}" srcOrd="2" destOrd="0" presId="urn:microsoft.com/office/officeart/2018/5/layout/IconCircleLabelList"/>
    <dgm:cxn modelId="{2630DC5B-6ACB-4421-97B1-36D940CC15DA}" type="presParOf" srcId="{44D66B02-5A76-496F-BF64-CADEF45F85C4}" destId="{38189811-A201-4860-96EA-4C061B7FCA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42431A-9A0D-4974-999F-08D0F130491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057051D-8E42-4582-B595-9605129CF8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3200" dirty="0"/>
            <a:t>Ideas: </a:t>
          </a:r>
          <a:endParaRPr lang="en-US" sz="3200" dirty="0"/>
        </a:p>
      </dgm:t>
    </dgm:pt>
    <dgm:pt modelId="{E2032427-21A2-4C25-89B5-978A2D25F740}" type="parTrans" cxnId="{E727790B-0039-42F0-A561-61FDF17C0082}">
      <dgm:prSet/>
      <dgm:spPr/>
      <dgm:t>
        <a:bodyPr/>
        <a:lstStyle/>
        <a:p>
          <a:endParaRPr lang="en-US"/>
        </a:p>
      </dgm:t>
    </dgm:pt>
    <dgm:pt modelId="{5731F19F-CD78-491E-9289-D1F040BB7DF3}" type="sibTrans" cxnId="{E727790B-0039-42F0-A561-61FDF17C0082}">
      <dgm:prSet/>
      <dgm:spPr/>
      <dgm:t>
        <a:bodyPr/>
        <a:lstStyle/>
        <a:p>
          <a:endParaRPr lang="en-US"/>
        </a:p>
      </dgm:t>
    </dgm:pt>
    <dgm:pt modelId="{F263CCDD-4B92-4CDF-AB43-4E5F6411FF7F}" type="pres">
      <dgm:prSet presAssocID="{8342431A-9A0D-4974-999F-08D0F1304917}" presName="root" presStyleCnt="0">
        <dgm:presLayoutVars>
          <dgm:dir/>
          <dgm:resizeHandles val="exact"/>
        </dgm:presLayoutVars>
      </dgm:prSet>
      <dgm:spPr/>
    </dgm:pt>
    <dgm:pt modelId="{D731B553-28A5-4B56-AD45-A49D1F1F538D}" type="pres">
      <dgm:prSet presAssocID="{B057051D-8E42-4582-B595-9605129CF842}" presName="compNode" presStyleCnt="0"/>
      <dgm:spPr/>
    </dgm:pt>
    <dgm:pt modelId="{1782E31F-C104-4079-8824-87C28AB0AE3D}" type="pres">
      <dgm:prSet presAssocID="{B057051D-8E42-4582-B595-9605129CF842}" presName="bgRect" presStyleLbl="bgShp" presStyleIdx="0" presStyleCnt="1" custScaleY="309142" custLinFactNeighborX="-6372" custLinFactNeighborY="605"/>
      <dgm:spPr/>
    </dgm:pt>
    <dgm:pt modelId="{D08CCE81-CB91-4CDE-8FFA-DE9FBE29DBB8}" type="pres">
      <dgm:prSet presAssocID="{B057051D-8E42-4582-B595-9605129CF842}" presName="iconRect" presStyleLbl="node1" presStyleIdx="0" presStyleCnt="1" custScaleX="331872" custScaleY="3137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445BC68C-EBD8-4671-8206-0906E7780A5F}" type="pres">
      <dgm:prSet presAssocID="{B057051D-8E42-4582-B595-9605129CF842}" presName="spaceRect" presStyleCnt="0"/>
      <dgm:spPr/>
    </dgm:pt>
    <dgm:pt modelId="{7F86F9DD-89CA-4C1B-A14F-DF58585A36BE}" type="pres">
      <dgm:prSet presAssocID="{B057051D-8E42-4582-B595-9605129CF842}" presName="parTx" presStyleLbl="revTx" presStyleIdx="0" presStyleCnt="1" custScaleX="36876" custLinFactNeighborX="-33737" custLinFactNeighborY="0">
        <dgm:presLayoutVars>
          <dgm:chMax val="0"/>
          <dgm:chPref val="0"/>
        </dgm:presLayoutVars>
      </dgm:prSet>
      <dgm:spPr/>
    </dgm:pt>
  </dgm:ptLst>
  <dgm:cxnLst>
    <dgm:cxn modelId="{E727790B-0039-42F0-A561-61FDF17C0082}" srcId="{8342431A-9A0D-4974-999F-08D0F1304917}" destId="{B057051D-8E42-4582-B595-9605129CF842}" srcOrd="0" destOrd="0" parTransId="{E2032427-21A2-4C25-89B5-978A2D25F740}" sibTransId="{5731F19F-CD78-491E-9289-D1F040BB7DF3}"/>
    <dgm:cxn modelId="{65F97633-4B68-4EA2-96A0-C0BEAFC0379D}" type="presOf" srcId="{B057051D-8E42-4582-B595-9605129CF842}" destId="{7F86F9DD-89CA-4C1B-A14F-DF58585A36BE}" srcOrd="0" destOrd="0" presId="urn:microsoft.com/office/officeart/2018/2/layout/IconVerticalSolidList"/>
    <dgm:cxn modelId="{94D9E0E2-85D5-446C-BD11-7FF15A24C071}" type="presOf" srcId="{8342431A-9A0D-4974-999F-08D0F1304917}" destId="{F263CCDD-4B92-4CDF-AB43-4E5F6411FF7F}" srcOrd="0" destOrd="0" presId="urn:microsoft.com/office/officeart/2018/2/layout/IconVerticalSolidList"/>
    <dgm:cxn modelId="{91C73702-88C8-4427-92F2-8F94E1DC5183}" type="presParOf" srcId="{F263CCDD-4B92-4CDF-AB43-4E5F6411FF7F}" destId="{D731B553-28A5-4B56-AD45-A49D1F1F538D}" srcOrd="0" destOrd="0" presId="urn:microsoft.com/office/officeart/2018/2/layout/IconVerticalSolidList"/>
    <dgm:cxn modelId="{F9CBE8A1-FF66-47F8-AB3F-DDF17262B8FF}" type="presParOf" srcId="{D731B553-28A5-4B56-AD45-A49D1F1F538D}" destId="{1782E31F-C104-4079-8824-87C28AB0AE3D}" srcOrd="0" destOrd="0" presId="urn:microsoft.com/office/officeart/2018/2/layout/IconVerticalSolidList"/>
    <dgm:cxn modelId="{E7EC7C61-0CBD-49E2-9746-5A421D5D3429}" type="presParOf" srcId="{D731B553-28A5-4B56-AD45-A49D1F1F538D}" destId="{D08CCE81-CB91-4CDE-8FFA-DE9FBE29DBB8}" srcOrd="1" destOrd="0" presId="urn:microsoft.com/office/officeart/2018/2/layout/IconVerticalSolidList"/>
    <dgm:cxn modelId="{C29EE41E-9568-44A1-80EC-2042A8EF22BB}" type="presParOf" srcId="{D731B553-28A5-4B56-AD45-A49D1F1F538D}" destId="{445BC68C-EBD8-4671-8206-0906E7780A5F}" srcOrd="2" destOrd="0" presId="urn:microsoft.com/office/officeart/2018/2/layout/IconVerticalSolidList"/>
    <dgm:cxn modelId="{58FEB535-374C-4E45-89EF-92BDA12B4F03}" type="presParOf" srcId="{D731B553-28A5-4B56-AD45-A49D1F1F538D}" destId="{7F86F9DD-89CA-4C1B-A14F-DF58585A36B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980246-8AD0-4C2B-80E5-4F0932AEDCB6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611F06-8B52-4355-96CB-10EDAEAD14C0}">
      <dgm:prSet/>
      <dgm:spPr/>
      <dgm:t>
        <a:bodyPr/>
        <a:lstStyle/>
        <a:p>
          <a:r>
            <a:rPr lang="es-MX" b="1" dirty="0"/>
            <a:t>REESTRUCTURACIÓN COGNITIVA </a:t>
          </a:r>
          <a:r>
            <a:rPr lang="es-MX" dirty="0"/>
            <a:t>es una de las técnicas más aplicadas en la terapia cognitiva, la cual se emplea para modificar de pensamientos poco adaptativos que generan malestar emocional. </a:t>
          </a:r>
          <a:endParaRPr lang="en-US" dirty="0"/>
        </a:p>
      </dgm:t>
    </dgm:pt>
    <dgm:pt modelId="{394D9C29-EA61-405E-A259-B082F6A1F7AA}" type="parTrans" cxnId="{38ED52C6-3CD5-46F3-84EB-06EB55AA7517}">
      <dgm:prSet/>
      <dgm:spPr/>
      <dgm:t>
        <a:bodyPr/>
        <a:lstStyle/>
        <a:p>
          <a:endParaRPr lang="en-US"/>
        </a:p>
      </dgm:t>
    </dgm:pt>
    <dgm:pt modelId="{088A9926-8E45-4858-B00C-15FF9DF78773}" type="sibTrans" cxnId="{38ED52C6-3CD5-46F3-84EB-06EB55AA7517}">
      <dgm:prSet/>
      <dgm:spPr/>
      <dgm:t>
        <a:bodyPr/>
        <a:lstStyle/>
        <a:p>
          <a:endParaRPr lang="en-US"/>
        </a:p>
      </dgm:t>
    </dgm:pt>
    <dgm:pt modelId="{F0C31C13-66BB-457D-B405-E42BAF5C25D9}">
      <dgm:prSet/>
      <dgm:spPr/>
      <dgm:t>
        <a:bodyPr/>
        <a:lstStyle/>
        <a:p>
          <a:r>
            <a:rPr lang="es-MX" b="1" dirty="0"/>
            <a:t>COMPROBACIÓN DE HIPÓTESIS </a:t>
          </a:r>
          <a:r>
            <a:rPr lang="es-MX" b="0" dirty="0"/>
            <a:t>se planifican los experimentos conductuales, se diseñan las experiencias estructuradas para disponer de datos experienciales a favor y en contra de las valoraciones o creencias de amenaza y vulnerabilidad. Suele conllevar alguna forma de exposición a la situación temida</a:t>
          </a:r>
          <a:endParaRPr lang="en-US" b="0" dirty="0"/>
        </a:p>
      </dgm:t>
    </dgm:pt>
    <dgm:pt modelId="{99233B65-A0AD-42E3-89EE-CA51815F0A60}" type="parTrans" cxnId="{6D50F42C-9AD7-404E-94C9-335E7A9BB797}">
      <dgm:prSet/>
      <dgm:spPr/>
      <dgm:t>
        <a:bodyPr/>
        <a:lstStyle/>
        <a:p>
          <a:endParaRPr lang="en-US"/>
        </a:p>
      </dgm:t>
    </dgm:pt>
    <dgm:pt modelId="{9770F0B3-3686-4935-8A15-ABAEC9E31A4D}" type="sibTrans" cxnId="{6D50F42C-9AD7-404E-94C9-335E7A9BB797}">
      <dgm:prSet/>
      <dgm:spPr/>
      <dgm:t>
        <a:bodyPr/>
        <a:lstStyle/>
        <a:p>
          <a:endParaRPr lang="en-US"/>
        </a:p>
      </dgm:t>
    </dgm:pt>
    <dgm:pt modelId="{27C813C3-64F0-4421-AFD3-FB4C25335C9F}" type="pres">
      <dgm:prSet presAssocID="{14980246-8AD0-4C2B-80E5-4F0932AEDC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953401-6160-41A7-9CF8-6A56C0B486D2}" type="pres">
      <dgm:prSet presAssocID="{BC611F06-8B52-4355-96CB-10EDAEAD14C0}" presName="hierRoot1" presStyleCnt="0"/>
      <dgm:spPr/>
    </dgm:pt>
    <dgm:pt modelId="{3A1F899D-702E-46AA-BB08-A68661DD6162}" type="pres">
      <dgm:prSet presAssocID="{BC611F06-8B52-4355-96CB-10EDAEAD14C0}" presName="composite" presStyleCnt="0"/>
      <dgm:spPr/>
    </dgm:pt>
    <dgm:pt modelId="{B4FA1757-5FDE-4296-8384-A4A773220B50}" type="pres">
      <dgm:prSet presAssocID="{BC611F06-8B52-4355-96CB-10EDAEAD14C0}" presName="background" presStyleLbl="node0" presStyleIdx="0" presStyleCnt="2"/>
      <dgm:spPr/>
    </dgm:pt>
    <dgm:pt modelId="{B58FB50C-A4AE-4ADA-86CF-24121EA35EE4}" type="pres">
      <dgm:prSet presAssocID="{BC611F06-8B52-4355-96CB-10EDAEAD14C0}" presName="text" presStyleLbl="fgAcc0" presStyleIdx="0" presStyleCnt="2" custScaleX="122643" custScaleY="119005">
        <dgm:presLayoutVars>
          <dgm:chPref val="3"/>
        </dgm:presLayoutVars>
      </dgm:prSet>
      <dgm:spPr/>
    </dgm:pt>
    <dgm:pt modelId="{D8A8AC4E-B7BA-4ECD-B38C-03FA320717E5}" type="pres">
      <dgm:prSet presAssocID="{BC611F06-8B52-4355-96CB-10EDAEAD14C0}" presName="hierChild2" presStyleCnt="0"/>
      <dgm:spPr/>
    </dgm:pt>
    <dgm:pt modelId="{740005C4-CF31-48A6-97AB-C3492ADFCC66}" type="pres">
      <dgm:prSet presAssocID="{F0C31C13-66BB-457D-B405-E42BAF5C25D9}" presName="hierRoot1" presStyleCnt="0"/>
      <dgm:spPr/>
    </dgm:pt>
    <dgm:pt modelId="{8A41020A-7BEF-4F0C-90BE-8A1CAF92153E}" type="pres">
      <dgm:prSet presAssocID="{F0C31C13-66BB-457D-B405-E42BAF5C25D9}" presName="composite" presStyleCnt="0"/>
      <dgm:spPr/>
    </dgm:pt>
    <dgm:pt modelId="{D634174D-EBF4-437A-AC71-3AAF7378EA02}" type="pres">
      <dgm:prSet presAssocID="{F0C31C13-66BB-457D-B405-E42BAF5C25D9}" presName="background" presStyleLbl="node0" presStyleIdx="1" presStyleCnt="2"/>
      <dgm:spPr/>
    </dgm:pt>
    <dgm:pt modelId="{F5EAA4A2-BD3B-4229-A992-AD65B102F5B9}" type="pres">
      <dgm:prSet presAssocID="{F0C31C13-66BB-457D-B405-E42BAF5C25D9}" presName="text" presStyleLbl="fgAcc0" presStyleIdx="1" presStyleCnt="2" custScaleX="129972" custScaleY="116124">
        <dgm:presLayoutVars>
          <dgm:chPref val="3"/>
        </dgm:presLayoutVars>
      </dgm:prSet>
      <dgm:spPr/>
    </dgm:pt>
    <dgm:pt modelId="{A5A336BE-5B05-4EA9-AF6B-942B4C3A9E38}" type="pres">
      <dgm:prSet presAssocID="{F0C31C13-66BB-457D-B405-E42BAF5C25D9}" presName="hierChild2" presStyleCnt="0"/>
      <dgm:spPr/>
    </dgm:pt>
  </dgm:ptLst>
  <dgm:cxnLst>
    <dgm:cxn modelId="{FA68DE02-B0F3-4ABF-844B-314667633EDA}" type="presOf" srcId="{14980246-8AD0-4C2B-80E5-4F0932AEDCB6}" destId="{27C813C3-64F0-4421-AFD3-FB4C25335C9F}" srcOrd="0" destOrd="0" presId="urn:microsoft.com/office/officeart/2005/8/layout/hierarchy1"/>
    <dgm:cxn modelId="{93887015-5AFE-42D7-8C58-B8C3E6A6409F}" type="presOf" srcId="{F0C31C13-66BB-457D-B405-E42BAF5C25D9}" destId="{F5EAA4A2-BD3B-4229-A992-AD65B102F5B9}" srcOrd="0" destOrd="0" presId="urn:microsoft.com/office/officeart/2005/8/layout/hierarchy1"/>
    <dgm:cxn modelId="{6D50F42C-9AD7-404E-94C9-335E7A9BB797}" srcId="{14980246-8AD0-4C2B-80E5-4F0932AEDCB6}" destId="{F0C31C13-66BB-457D-B405-E42BAF5C25D9}" srcOrd="1" destOrd="0" parTransId="{99233B65-A0AD-42E3-89EE-CA51815F0A60}" sibTransId="{9770F0B3-3686-4935-8A15-ABAEC9E31A4D}"/>
    <dgm:cxn modelId="{439F6073-3072-4A6B-8E9A-70B1274AAAA7}" type="presOf" srcId="{BC611F06-8B52-4355-96CB-10EDAEAD14C0}" destId="{B58FB50C-A4AE-4ADA-86CF-24121EA35EE4}" srcOrd="0" destOrd="0" presId="urn:microsoft.com/office/officeart/2005/8/layout/hierarchy1"/>
    <dgm:cxn modelId="{38ED52C6-3CD5-46F3-84EB-06EB55AA7517}" srcId="{14980246-8AD0-4C2B-80E5-4F0932AEDCB6}" destId="{BC611F06-8B52-4355-96CB-10EDAEAD14C0}" srcOrd="0" destOrd="0" parTransId="{394D9C29-EA61-405E-A259-B082F6A1F7AA}" sibTransId="{088A9926-8E45-4858-B00C-15FF9DF78773}"/>
    <dgm:cxn modelId="{D0730B8F-0ABD-448D-B1C6-5F59F656DE60}" type="presParOf" srcId="{27C813C3-64F0-4421-AFD3-FB4C25335C9F}" destId="{91953401-6160-41A7-9CF8-6A56C0B486D2}" srcOrd="0" destOrd="0" presId="urn:microsoft.com/office/officeart/2005/8/layout/hierarchy1"/>
    <dgm:cxn modelId="{8B01A4E0-EE8F-49BE-82C9-8E8B93D68C39}" type="presParOf" srcId="{91953401-6160-41A7-9CF8-6A56C0B486D2}" destId="{3A1F899D-702E-46AA-BB08-A68661DD6162}" srcOrd="0" destOrd="0" presId="urn:microsoft.com/office/officeart/2005/8/layout/hierarchy1"/>
    <dgm:cxn modelId="{03DC5F96-8A4C-4D93-854A-24AC75318C1F}" type="presParOf" srcId="{3A1F899D-702E-46AA-BB08-A68661DD6162}" destId="{B4FA1757-5FDE-4296-8384-A4A773220B50}" srcOrd="0" destOrd="0" presId="urn:microsoft.com/office/officeart/2005/8/layout/hierarchy1"/>
    <dgm:cxn modelId="{B9027476-6682-4183-9252-F3F27C7154A4}" type="presParOf" srcId="{3A1F899D-702E-46AA-BB08-A68661DD6162}" destId="{B58FB50C-A4AE-4ADA-86CF-24121EA35EE4}" srcOrd="1" destOrd="0" presId="urn:microsoft.com/office/officeart/2005/8/layout/hierarchy1"/>
    <dgm:cxn modelId="{E7FB5F7E-47A3-4893-B304-A9FE9AF0CBA7}" type="presParOf" srcId="{91953401-6160-41A7-9CF8-6A56C0B486D2}" destId="{D8A8AC4E-B7BA-4ECD-B38C-03FA320717E5}" srcOrd="1" destOrd="0" presId="urn:microsoft.com/office/officeart/2005/8/layout/hierarchy1"/>
    <dgm:cxn modelId="{CDE4EB39-5744-49C9-91CB-FF9FD7BCE5D9}" type="presParOf" srcId="{27C813C3-64F0-4421-AFD3-FB4C25335C9F}" destId="{740005C4-CF31-48A6-97AB-C3492ADFCC66}" srcOrd="1" destOrd="0" presId="urn:microsoft.com/office/officeart/2005/8/layout/hierarchy1"/>
    <dgm:cxn modelId="{782DA483-4804-4052-A656-CA7DC432F8A5}" type="presParOf" srcId="{740005C4-CF31-48A6-97AB-C3492ADFCC66}" destId="{8A41020A-7BEF-4F0C-90BE-8A1CAF92153E}" srcOrd="0" destOrd="0" presId="urn:microsoft.com/office/officeart/2005/8/layout/hierarchy1"/>
    <dgm:cxn modelId="{0C399E1C-961F-4B06-9654-A1BD9C42BC87}" type="presParOf" srcId="{8A41020A-7BEF-4F0C-90BE-8A1CAF92153E}" destId="{D634174D-EBF4-437A-AC71-3AAF7378EA02}" srcOrd="0" destOrd="0" presId="urn:microsoft.com/office/officeart/2005/8/layout/hierarchy1"/>
    <dgm:cxn modelId="{366D13B9-B6BA-40C3-8999-AD6F720DAFE5}" type="presParOf" srcId="{8A41020A-7BEF-4F0C-90BE-8A1CAF92153E}" destId="{F5EAA4A2-BD3B-4229-A992-AD65B102F5B9}" srcOrd="1" destOrd="0" presId="urn:microsoft.com/office/officeart/2005/8/layout/hierarchy1"/>
    <dgm:cxn modelId="{DD78E8F3-06E1-4D75-9502-D5AFE9AD4160}" type="presParOf" srcId="{740005C4-CF31-48A6-97AB-C3492ADFCC66}" destId="{A5A336BE-5B05-4EA9-AF6B-942B4C3A9E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096892-BA46-45DA-827E-048B58E7B94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69B04CC-6A9E-4C05-8C21-A4D3D6EA6A1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400"/>
            <a:t>¿Cuál es la lógica?</a:t>
          </a:r>
          <a:endParaRPr lang="en-US" sz="2400"/>
        </a:p>
      </dgm:t>
    </dgm:pt>
    <dgm:pt modelId="{690810D5-3228-4D00-AD9E-6CEF43452F8F}" type="parTrans" cxnId="{7356FBB6-3BA5-4EDE-BA95-676B83846972}">
      <dgm:prSet/>
      <dgm:spPr/>
      <dgm:t>
        <a:bodyPr/>
        <a:lstStyle/>
        <a:p>
          <a:endParaRPr lang="en-US" sz="2400"/>
        </a:p>
      </dgm:t>
    </dgm:pt>
    <dgm:pt modelId="{2C2A26FC-DB08-4EBE-8FC4-24062C76DD8A}" type="sibTrans" cxnId="{7356FBB6-3BA5-4EDE-BA95-676B83846972}">
      <dgm:prSet/>
      <dgm:spPr/>
      <dgm:t>
        <a:bodyPr/>
        <a:lstStyle/>
        <a:p>
          <a:endParaRPr lang="en-US" sz="2400"/>
        </a:p>
      </dgm:t>
    </dgm:pt>
    <dgm:pt modelId="{19E0534C-33A6-4531-A664-1AD7E1284A7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400"/>
            <a:t>¿Qué tengo que perder?</a:t>
          </a:r>
          <a:endParaRPr lang="en-US" sz="2400"/>
        </a:p>
      </dgm:t>
    </dgm:pt>
    <dgm:pt modelId="{5C860CCB-26A5-4097-BA54-80B7B572EF2E}" type="parTrans" cxnId="{0BBDAD7F-8929-4838-AD79-5CB649D21524}">
      <dgm:prSet/>
      <dgm:spPr/>
      <dgm:t>
        <a:bodyPr/>
        <a:lstStyle/>
        <a:p>
          <a:endParaRPr lang="en-US" sz="2400"/>
        </a:p>
      </dgm:t>
    </dgm:pt>
    <dgm:pt modelId="{05D611C6-CFAA-424A-8930-17C18B5885DF}" type="sibTrans" cxnId="{0BBDAD7F-8929-4838-AD79-5CB649D21524}">
      <dgm:prSet/>
      <dgm:spPr/>
      <dgm:t>
        <a:bodyPr/>
        <a:lstStyle/>
        <a:p>
          <a:endParaRPr lang="en-US" sz="2400"/>
        </a:p>
      </dgm:t>
    </dgm:pt>
    <dgm:pt modelId="{31ACED57-B013-495E-A7E6-808813CCB7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400"/>
            <a:t>¿Qué tengo que ganar?</a:t>
          </a:r>
          <a:endParaRPr lang="en-US" sz="2400"/>
        </a:p>
      </dgm:t>
    </dgm:pt>
    <dgm:pt modelId="{D2248EA2-5A3E-4623-AF59-F2A9FC586C11}" type="parTrans" cxnId="{8FD51BB9-0FA6-412A-8790-203035FEF859}">
      <dgm:prSet/>
      <dgm:spPr/>
      <dgm:t>
        <a:bodyPr/>
        <a:lstStyle/>
        <a:p>
          <a:endParaRPr lang="en-US" sz="2400"/>
        </a:p>
      </dgm:t>
    </dgm:pt>
    <dgm:pt modelId="{D50CC3B6-7591-424F-8F9E-1C8CA8028407}" type="sibTrans" cxnId="{8FD51BB9-0FA6-412A-8790-203035FEF859}">
      <dgm:prSet/>
      <dgm:spPr/>
      <dgm:t>
        <a:bodyPr/>
        <a:lstStyle/>
        <a:p>
          <a:endParaRPr lang="en-US" sz="2400"/>
        </a:p>
      </dgm:t>
    </dgm:pt>
    <dgm:pt modelId="{CF784439-43D4-421A-8297-7B5046034A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400"/>
            <a:t>¿Qué sería lo peor que puede pasar?</a:t>
          </a:r>
          <a:endParaRPr lang="en-US" sz="2400"/>
        </a:p>
      </dgm:t>
    </dgm:pt>
    <dgm:pt modelId="{B3E73C5C-9FD3-4F0B-8307-528694A7A5EA}" type="parTrans" cxnId="{F4E19156-589E-471A-A032-6E500561289A}">
      <dgm:prSet/>
      <dgm:spPr/>
      <dgm:t>
        <a:bodyPr/>
        <a:lstStyle/>
        <a:p>
          <a:endParaRPr lang="en-US" sz="2400"/>
        </a:p>
      </dgm:t>
    </dgm:pt>
    <dgm:pt modelId="{7528F2BF-7805-4F32-86A4-3E0A4308F665}" type="sibTrans" cxnId="{F4E19156-589E-471A-A032-6E500561289A}">
      <dgm:prSet/>
      <dgm:spPr/>
      <dgm:t>
        <a:bodyPr/>
        <a:lstStyle/>
        <a:p>
          <a:endParaRPr lang="en-US" sz="2400"/>
        </a:p>
      </dgm:t>
    </dgm:pt>
    <dgm:pt modelId="{6C8D5B78-F173-4E5C-85DE-5D2ED7DA0C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400"/>
            <a:t>¿Qué puedo aprender de esta experiencia?</a:t>
          </a:r>
          <a:endParaRPr lang="en-US" sz="2400"/>
        </a:p>
      </dgm:t>
    </dgm:pt>
    <dgm:pt modelId="{23A17FA7-B6B7-4EF0-A707-4CBFFBE91B62}" type="parTrans" cxnId="{A26F15B0-B4E8-4D13-BF89-84F414F18967}">
      <dgm:prSet/>
      <dgm:spPr/>
      <dgm:t>
        <a:bodyPr/>
        <a:lstStyle/>
        <a:p>
          <a:endParaRPr lang="en-US" sz="2400"/>
        </a:p>
      </dgm:t>
    </dgm:pt>
    <dgm:pt modelId="{4CF03EAF-7FF2-4FB6-9371-BB5D9D479C41}" type="sibTrans" cxnId="{A26F15B0-B4E8-4D13-BF89-84F414F18967}">
      <dgm:prSet/>
      <dgm:spPr/>
      <dgm:t>
        <a:bodyPr/>
        <a:lstStyle/>
        <a:p>
          <a:endParaRPr lang="en-US" sz="2400"/>
        </a:p>
      </dgm:t>
    </dgm:pt>
    <dgm:pt modelId="{B39B618F-DB25-449C-B476-010E74C09A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400"/>
            <a:t>¿Cuál sería otra forma de ver esta situación?</a:t>
          </a:r>
          <a:endParaRPr lang="en-US" sz="2400"/>
        </a:p>
      </dgm:t>
    </dgm:pt>
    <dgm:pt modelId="{11EC2C77-72D8-4C3D-BFFD-7A9CD1959BD8}" type="parTrans" cxnId="{11557041-1FBA-49EF-9681-5CC231B60F83}">
      <dgm:prSet/>
      <dgm:spPr/>
      <dgm:t>
        <a:bodyPr/>
        <a:lstStyle/>
        <a:p>
          <a:endParaRPr lang="en-US" sz="2400"/>
        </a:p>
      </dgm:t>
    </dgm:pt>
    <dgm:pt modelId="{C82C64EB-E696-477A-9B7A-968133D55611}" type="sibTrans" cxnId="{11557041-1FBA-49EF-9681-5CC231B60F83}">
      <dgm:prSet/>
      <dgm:spPr/>
      <dgm:t>
        <a:bodyPr/>
        <a:lstStyle/>
        <a:p>
          <a:endParaRPr lang="en-US" sz="2400"/>
        </a:p>
      </dgm:t>
    </dgm:pt>
    <dgm:pt modelId="{F8195385-1CC6-4844-882E-40F43A87864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400"/>
            <a:t>Y si sucede, ¿qué?</a:t>
          </a:r>
          <a:endParaRPr lang="en-US" sz="2400"/>
        </a:p>
      </dgm:t>
    </dgm:pt>
    <dgm:pt modelId="{100D58A9-3FD0-49CA-8B3E-FA507D594FEC}" type="parTrans" cxnId="{C98E6ED9-50D3-417C-AA94-F3B4ADFEBD67}">
      <dgm:prSet/>
      <dgm:spPr/>
      <dgm:t>
        <a:bodyPr/>
        <a:lstStyle/>
        <a:p>
          <a:endParaRPr lang="en-US" sz="2400"/>
        </a:p>
      </dgm:t>
    </dgm:pt>
    <dgm:pt modelId="{3BCB3126-C4AB-4A1E-A6E2-7EFE0362ED51}" type="sibTrans" cxnId="{C98E6ED9-50D3-417C-AA94-F3B4ADFEBD67}">
      <dgm:prSet/>
      <dgm:spPr/>
      <dgm:t>
        <a:bodyPr/>
        <a:lstStyle/>
        <a:p>
          <a:endParaRPr lang="en-US" sz="2400"/>
        </a:p>
      </dgm:t>
    </dgm:pt>
    <dgm:pt modelId="{0EEFC8B9-D13D-4F4F-83A2-27827AB5A390}" type="pres">
      <dgm:prSet presAssocID="{2E096892-BA46-45DA-827E-048B58E7B94D}" presName="root" presStyleCnt="0">
        <dgm:presLayoutVars>
          <dgm:dir/>
          <dgm:resizeHandles val="exact"/>
        </dgm:presLayoutVars>
      </dgm:prSet>
      <dgm:spPr/>
    </dgm:pt>
    <dgm:pt modelId="{140A8876-4258-4BC8-A4E3-A88344A61503}" type="pres">
      <dgm:prSet presAssocID="{B69B04CC-6A9E-4C05-8C21-A4D3D6EA6A14}" presName="compNode" presStyleCnt="0"/>
      <dgm:spPr/>
    </dgm:pt>
    <dgm:pt modelId="{528C2F36-917A-4D41-85AF-D1AA887806A0}" type="pres">
      <dgm:prSet presAssocID="{B69B04CC-6A9E-4C05-8C21-A4D3D6EA6A14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1A16EC29-BA3F-4F11-BE71-75890D08EECC}" type="pres">
      <dgm:prSet presAssocID="{B69B04CC-6A9E-4C05-8C21-A4D3D6EA6A14}" presName="spaceRect" presStyleCnt="0"/>
      <dgm:spPr/>
    </dgm:pt>
    <dgm:pt modelId="{94CD1029-F055-4D3A-8170-941CA3D8F3A7}" type="pres">
      <dgm:prSet presAssocID="{B69B04CC-6A9E-4C05-8C21-A4D3D6EA6A14}" presName="textRect" presStyleLbl="revTx" presStyleIdx="0" presStyleCnt="7">
        <dgm:presLayoutVars>
          <dgm:chMax val="1"/>
          <dgm:chPref val="1"/>
        </dgm:presLayoutVars>
      </dgm:prSet>
      <dgm:spPr/>
    </dgm:pt>
    <dgm:pt modelId="{15EC8AD3-64A7-432A-AA53-06ECFEE7A630}" type="pres">
      <dgm:prSet presAssocID="{2C2A26FC-DB08-4EBE-8FC4-24062C76DD8A}" presName="sibTrans" presStyleCnt="0"/>
      <dgm:spPr/>
    </dgm:pt>
    <dgm:pt modelId="{5CF24515-82A3-4800-A3F6-E09C160F83B0}" type="pres">
      <dgm:prSet presAssocID="{19E0534C-33A6-4531-A664-1AD7E1284A74}" presName="compNode" presStyleCnt="0"/>
      <dgm:spPr/>
    </dgm:pt>
    <dgm:pt modelId="{60F6C4E7-2526-4DBF-9A0D-891623D26D06}" type="pres">
      <dgm:prSet presAssocID="{19E0534C-33A6-4531-A664-1AD7E1284A74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6261A2D0-C507-4540-93BD-D8FFC1B5599E}" type="pres">
      <dgm:prSet presAssocID="{19E0534C-33A6-4531-A664-1AD7E1284A74}" presName="spaceRect" presStyleCnt="0"/>
      <dgm:spPr/>
    </dgm:pt>
    <dgm:pt modelId="{5047935C-DB70-41F3-86AD-DF6590097C70}" type="pres">
      <dgm:prSet presAssocID="{19E0534C-33A6-4531-A664-1AD7E1284A74}" presName="textRect" presStyleLbl="revTx" presStyleIdx="1" presStyleCnt="7">
        <dgm:presLayoutVars>
          <dgm:chMax val="1"/>
          <dgm:chPref val="1"/>
        </dgm:presLayoutVars>
      </dgm:prSet>
      <dgm:spPr/>
    </dgm:pt>
    <dgm:pt modelId="{5AC2B3F9-2004-4CEB-9D75-346D37ED00AB}" type="pres">
      <dgm:prSet presAssocID="{05D611C6-CFAA-424A-8930-17C18B5885DF}" presName="sibTrans" presStyleCnt="0"/>
      <dgm:spPr/>
    </dgm:pt>
    <dgm:pt modelId="{27513A76-9B1C-4D31-8EAF-9FC564EA065D}" type="pres">
      <dgm:prSet presAssocID="{31ACED57-B013-495E-A7E6-808813CCB7AA}" presName="compNode" presStyleCnt="0"/>
      <dgm:spPr/>
    </dgm:pt>
    <dgm:pt modelId="{4B99B43E-D29C-498B-898F-BB32910703C3}" type="pres">
      <dgm:prSet presAssocID="{31ACED57-B013-495E-A7E6-808813CCB7AA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19969068-4D8A-42E2-BCDF-916680C52794}" type="pres">
      <dgm:prSet presAssocID="{31ACED57-B013-495E-A7E6-808813CCB7AA}" presName="spaceRect" presStyleCnt="0"/>
      <dgm:spPr/>
    </dgm:pt>
    <dgm:pt modelId="{2AAE0E93-16C7-40ED-BF1E-69089D3F62C1}" type="pres">
      <dgm:prSet presAssocID="{31ACED57-B013-495E-A7E6-808813CCB7AA}" presName="textRect" presStyleLbl="revTx" presStyleIdx="2" presStyleCnt="7">
        <dgm:presLayoutVars>
          <dgm:chMax val="1"/>
          <dgm:chPref val="1"/>
        </dgm:presLayoutVars>
      </dgm:prSet>
      <dgm:spPr/>
    </dgm:pt>
    <dgm:pt modelId="{6AF47BBE-6875-46BA-B207-642B3B825DBC}" type="pres">
      <dgm:prSet presAssocID="{D50CC3B6-7591-424F-8F9E-1C8CA8028407}" presName="sibTrans" presStyleCnt="0"/>
      <dgm:spPr/>
    </dgm:pt>
    <dgm:pt modelId="{77CC5F13-75CF-4D5B-8839-3DC7EEAE34EA}" type="pres">
      <dgm:prSet presAssocID="{CF784439-43D4-421A-8297-7B5046034A34}" presName="compNode" presStyleCnt="0"/>
      <dgm:spPr/>
    </dgm:pt>
    <dgm:pt modelId="{070171E8-70CC-4F63-BC0F-36A454075E4B}" type="pres">
      <dgm:prSet presAssocID="{CF784439-43D4-421A-8297-7B5046034A34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50C4166B-2EF7-414D-A28E-FA487D67C8A0}" type="pres">
      <dgm:prSet presAssocID="{CF784439-43D4-421A-8297-7B5046034A34}" presName="spaceRect" presStyleCnt="0"/>
      <dgm:spPr/>
    </dgm:pt>
    <dgm:pt modelId="{C21A5610-C314-4328-899C-47B32319A3C1}" type="pres">
      <dgm:prSet presAssocID="{CF784439-43D4-421A-8297-7B5046034A34}" presName="textRect" presStyleLbl="revTx" presStyleIdx="3" presStyleCnt="7">
        <dgm:presLayoutVars>
          <dgm:chMax val="1"/>
          <dgm:chPref val="1"/>
        </dgm:presLayoutVars>
      </dgm:prSet>
      <dgm:spPr/>
    </dgm:pt>
    <dgm:pt modelId="{907A7FD5-F592-4BE3-8C2B-6378E6A1A429}" type="pres">
      <dgm:prSet presAssocID="{7528F2BF-7805-4F32-86A4-3E0A4308F665}" presName="sibTrans" presStyleCnt="0"/>
      <dgm:spPr/>
    </dgm:pt>
    <dgm:pt modelId="{DF0DB29E-A701-4459-A0EE-140D5E965AC1}" type="pres">
      <dgm:prSet presAssocID="{6C8D5B78-F173-4E5C-85DE-5D2ED7DA0C68}" presName="compNode" presStyleCnt="0"/>
      <dgm:spPr/>
    </dgm:pt>
    <dgm:pt modelId="{E103E613-8520-4766-8E56-7066BC7BF35C}" type="pres">
      <dgm:prSet presAssocID="{6C8D5B78-F173-4E5C-85DE-5D2ED7DA0C6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0272DA3-5E1B-4F29-9824-805B03F60E20}" type="pres">
      <dgm:prSet presAssocID="{6C8D5B78-F173-4E5C-85DE-5D2ED7DA0C68}" presName="spaceRect" presStyleCnt="0"/>
      <dgm:spPr/>
    </dgm:pt>
    <dgm:pt modelId="{C265C753-B156-4FBE-AD4D-4FF131F4D608}" type="pres">
      <dgm:prSet presAssocID="{6C8D5B78-F173-4E5C-85DE-5D2ED7DA0C68}" presName="textRect" presStyleLbl="revTx" presStyleIdx="4" presStyleCnt="7">
        <dgm:presLayoutVars>
          <dgm:chMax val="1"/>
          <dgm:chPref val="1"/>
        </dgm:presLayoutVars>
      </dgm:prSet>
      <dgm:spPr/>
    </dgm:pt>
    <dgm:pt modelId="{96C752AD-EEBB-485C-8887-2919C8F25F17}" type="pres">
      <dgm:prSet presAssocID="{4CF03EAF-7FF2-4FB6-9371-BB5D9D479C41}" presName="sibTrans" presStyleCnt="0"/>
      <dgm:spPr/>
    </dgm:pt>
    <dgm:pt modelId="{C040E26E-0877-45EA-A04A-BE0E8993F05F}" type="pres">
      <dgm:prSet presAssocID="{B39B618F-DB25-449C-B476-010E74C09AF5}" presName="compNode" presStyleCnt="0"/>
      <dgm:spPr/>
    </dgm:pt>
    <dgm:pt modelId="{5B108C59-54E0-4EB5-A081-A771FCF189F9}" type="pres">
      <dgm:prSet presAssocID="{B39B618F-DB25-449C-B476-010E74C09AF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DF5B1FD-36E4-4360-A6FA-56E7BEF0D1BD}" type="pres">
      <dgm:prSet presAssocID="{B39B618F-DB25-449C-B476-010E74C09AF5}" presName="spaceRect" presStyleCnt="0"/>
      <dgm:spPr/>
    </dgm:pt>
    <dgm:pt modelId="{17EB6089-6770-45A6-824E-2E705C288B3D}" type="pres">
      <dgm:prSet presAssocID="{B39B618F-DB25-449C-B476-010E74C09AF5}" presName="textRect" presStyleLbl="revTx" presStyleIdx="5" presStyleCnt="7">
        <dgm:presLayoutVars>
          <dgm:chMax val="1"/>
          <dgm:chPref val="1"/>
        </dgm:presLayoutVars>
      </dgm:prSet>
      <dgm:spPr/>
    </dgm:pt>
    <dgm:pt modelId="{685978F8-8C61-4E77-8FFA-EFDDD96092C3}" type="pres">
      <dgm:prSet presAssocID="{C82C64EB-E696-477A-9B7A-968133D55611}" presName="sibTrans" presStyleCnt="0"/>
      <dgm:spPr/>
    </dgm:pt>
    <dgm:pt modelId="{ADB44AFD-C454-4DD0-8977-043BF41940C4}" type="pres">
      <dgm:prSet presAssocID="{F8195385-1CC6-4844-882E-40F43A878649}" presName="compNode" presStyleCnt="0"/>
      <dgm:spPr/>
    </dgm:pt>
    <dgm:pt modelId="{3027364A-BC99-42E5-A008-A0926CAA6A10}" type="pres">
      <dgm:prSet presAssocID="{F8195385-1CC6-4844-882E-40F43A87864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72942AA7-09C6-4856-B48E-4DE236B21AE5}" type="pres">
      <dgm:prSet presAssocID="{F8195385-1CC6-4844-882E-40F43A878649}" presName="spaceRect" presStyleCnt="0"/>
      <dgm:spPr/>
    </dgm:pt>
    <dgm:pt modelId="{72522DF1-8DDF-48F3-8248-4FE9C3B15148}" type="pres">
      <dgm:prSet presAssocID="{F8195385-1CC6-4844-882E-40F43A878649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A9C76C24-3909-4647-A77C-98CEA0866EBE}" type="presOf" srcId="{2E096892-BA46-45DA-827E-048B58E7B94D}" destId="{0EEFC8B9-D13D-4F4F-83A2-27827AB5A390}" srcOrd="0" destOrd="0" presId="urn:microsoft.com/office/officeart/2018/2/layout/IconLabelList"/>
    <dgm:cxn modelId="{11557041-1FBA-49EF-9681-5CC231B60F83}" srcId="{2E096892-BA46-45DA-827E-048B58E7B94D}" destId="{B39B618F-DB25-449C-B476-010E74C09AF5}" srcOrd="5" destOrd="0" parTransId="{11EC2C77-72D8-4C3D-BFFD-7A9CD1959BD8}" sibTransId="{C82C64EB-E696-477A-9B7A-968133D55611}"/>
    <dgm:cxn modelId="{207DFA63-D706-4498-A06F-CE5B1C2FC048}" type="presOf" srcId="{B39B618F-DB25-449C-B476-010E74C09AF5}" destId="{17EB6089-6770-45A6-824E-2E705C288B3D}" srcOrd="0" destOrd="0" presId="urn:microsoft.com/office/officeart/2018/2/layout/IconLabelList"/>
    <dgm:cxn modelId="{A0F36F6E-550B-4FFC-86FB-0E69A80B79D0}" type="presOf" srcId="{19E0534C-33A6-4531-A664-1AD7E1284A74}" destId="{5047935C-DB70-41F3-86AD-DF6590097C70}" srcOrd="0" destOrd="0" presId="urn:microsoft.com/office/officeart/2018/2/layout/IconLabelList"/>
    <dgm:cxn modelId="{F4E19156-589E-471A-A032-6E500561289A}" srcId="{2E096892-BA46-45DA-827E-048B58E7B94D}" destId="{CF784439-43D4-421A-8297-7B5046034A34}" srcOrd="3" destOrd="0" parTransId="{B3E73C5C-9FD3-4F0B-8307-528694A7A5EA}" sibTransId="{7528F2BF-7805-4F32-86A4-3E0A4308F665}"/>
    <dgm:cxn modelId="{0BBDAD7F-8929-4838-AD79-5CB649D21524}" srcId="{2E096892-BA46-45DA-827E-048B58E7B94D}" destId="{19E0534C-33A6-4531-A664-1AD7E1284A74}" srcOrd="1" destOrd="0" parTransId="{5C860CCB-26A5-4097-BA54-80B7B572EF2E}" sibTransId="{05D611C6-CFAA-424A-8930-17C18B5885DF}"/>
    <dgm:cxn modelId="{EF664391-BF83-47E8-A250-84D7C465BC2A}" type="presOf" srcId="{31ACED57-B013-495E-A7E6-808813CCB7AA}" destId="{2AAE0E93-16C7-40ED-BF1E-69089D3F62C1}" srcOrd="0" destOrd="0" presId="urn:microsoft.com/office/officeart/2018/2/layout/IconLabelList"/>
    <dgm:cxn modelId="{86FE08AA-6994-4050-8264-AF3FEA358D8F}" type="presOf" srcId="{B69B04CC-6A9E-4C05-8C21-A4D3D6EA6A14}" destId="{94CD1029-F055-4D3A-8170-941CA3D8F3A7}" srcOrd="0" destOrd="0" presId="urn:microsoft.com/office/officeart/2018/2/layout/IconLabelList"/>
    <dgm:cxn modelId="{A26F15B0-B4E8-4D13-BF89-84F414F18967}" srcId="{2E096892-BA46-45DA-827E-048B58E7B94D}" destId="{6C8D5B78-F173-4E5C-85DE-5D2ED7DA0C68}" srcOrd="4" destOrd="0" parTransId="{23A17FA7-B6B7-4EF0-A707-4CBFFBE91B62}" sibTransId="{4CF03EAF-7FF2-4FB6-9371-BB5D9D479C41}"/>
    <dgm:cxn modelId="{7356FBB6-3BA5-4EDE-BA95-676B83846972}" srcId="{2E096892-BA46-45DA-827E-048B58E7B94D}" destId="{B69B04CC-6A9E-4C05-8C21-A4D3D6EA6A14}" srcOrd="0" destOrd="0" parTransId="{690810D5-3228-4D00-AD9E-6CEF43452F8F}" sibTransId="{2C2A26FC-DB08-4EBE-8FC4-24062C76DD8A}"/>
    <dgm:cxn modelId="{8FD51BB9-0FA6-412A-8790-203035FEF859}" srcId="{2E096892-BA46-45DA-827E-048B58E7B94D}" destId="{31ACED57-B013-495E-A7E6-808813CCB7AA}" srcOrd="2" destOrd="0" parTransId="{D2248EA2-5A3E-4623-AF59-F2A9FC586C11}" sibTransId="{D50CC3B6-7591-424F-8F9E-1C8CA8028407}"/>
    <dgm:cxn modelId="{F9C055C3-FB95-4279-B19F-8FF748DD5215}" type="presOf" srcId="{6C8D5B78-F173-4E5C-85DE-5D2ED7DA0C68}" destId="{C265C753-B156-4FBE-AD4D-4FF131F4D608}" srcOrd="0" destOrd="0" presId="urn:microsoft.com/office/officeart/2018/2/layout/IconLabelList"/>
    <dgm:cxn modelId="{C98E6ED9-50D3-417C-AA94-F3B4ADFEBD67}" srcId="{2E096892-BA46-45DA-827E-048B58E7B94D}" destId="{F8195385-1CC6-4844-882E-40F43A878649}" srcOrd="6" destOrd="0" parTransId="{100D58A9-3FD0-49CA-8B3E-FA507D594FEC}" sibTransId="{3BCB3126-C4AB-4A1E-A6E2-7EFE0362ED51}"/>
    <dgm:cxn modelId="{3B930BDA-1EA6-47C2-875D-497C346E73E3}" type="presOf" srcId="{F8195385-1CC6-4844-882E-40F43A878649}" destId="{72522DF1-8DDF-48F3-8248-4FE9C3B15148}" srcOrd="0" destOrd="0" presId="urn:microsoft.com/office/officeart/2018/2/layout/IconLabelList"/>
    <dgm:cxn modelId="{3E274BF4-7DCD-4FC3-95B3-0E950E1911D7}" type="presOf" srcId="{CF784439-43D4-421A-8297-7B5046034A34}" destId="{C21A5610-C314-4328-899C-47B32319A3C1}" srcOrd="0" destOrd="0" presId="urn:microsoft.com/office/officeart/2018/2/layout/IconLabelList"/>
    <dgm:cxn modelId="{DAFBFC2B-47D4-49D0-8AC3-E141023B50B3}" type="presParOf" srcId="{0EEFC8B9-D13D-4F4F-83A2-27827AB5A390}" destId="{140A8876-4258-4BC8-A4E3-A88344A61503}" srcOrd="0" destOrd="0" presId="urn:microsoft.com/office/officeart/2018/2/layout/IconLabelList"/>
    <dgm:cxn modelId="{2A1B99C1-9847-4C5D-8013-35D54FA13E11}" type="presParOf" srcId="{140A8876-4258-4BC8-A4E3-A88344A61503}" destId="{528C2F36-917A-4D41-85AF-D1AA887806A0}" srcOrd="0" destOrd="0" presId="urn:microsoft.com/office/officeart/2018/2/layout/IconLabelList"/>
    <dgm:cxn modelId="{133BF369-2BB2-45ED-A5A4-9C79D5A330D1}" type="presParOf" srcId="{140A8876-4258-4BC8-A4E3-A88344A61503}" destId="{1A16EC29-BA3F-4F11-BE71-75890D08EECC}" srcOrd="1" destOrd="0" presId="urn:microsoft.com/office/officeart/2018/2/layout/IconLabelList"/>
    <dgm:cxn modelId="{8E60ECC7-A6A6-4632-948A-C0E583C210B9}" type="presParOf" srcId="{140A8876-4258-4BC8-A4E3-A88344A61503}" destId="{94CD1029-F055-4D3A-8170-941CA3D8F3A7}" srcOrd="2" destOrd="0" presId="urn:microsoft.com/office/officeart/2018/2/layout/IconLabelList"/>
    <dgm:cxn modelId="{2F0151C3-1155-4028-A0C9-1E960DA3F4CA}" type="presParOf" srcId="{0EEFC8B9-D13D-4F4F-83A2-27827AB5A390}" destId="{15EC8AD3-64A7-432A-AA53-06ECFEE7A630}" srcOrd="1" destOrd="0" presId="urn:microsoft.com/office/officeart/2018/2/layout/IconLabelList"/>
    <dgm:cxn modelId="{BA049FC0-B988-4657-834F-5F23050E4D90}" type="presParOf" srcId="{0EEFC8B9-D13D-4F4F-83A2-27827AB5A390}" destId="{5CF24515-82A3-4800-A3F6-E09C160F83B0}" srcOrd="2" destOrd="0" presId="urn:microsoft.com/office/officeart/2018/2/layout/IconLabelList"/>
    <dgm:cxn modelId="{16B18B46-C94F-4139-ABAE-AE0B1A3F378C}" type="presParOf" srcId="{5CF24515-82A3-4800-A3F6-E09C160F83B0}" destId="{60F6C4E7-2526-4DBF-9A0D-891623D26D06}" srcOrd="0" destOrd="0" presId="urn:microsoft.com/office/officeart/2018/2/layout/IconLabelList"/>
    <dgm:cxn modelId="{4D729AC7-598C-47B8-B3BD-A3FF4982E8E9}" type="presParOf" srcId="{5CF24515-82A3-4800-A3F6-E09C160F83B0}" destId="{6261A2D0-C507-4540-93BD-D8FFC1B5599E}" srcOrd="1" destOrd="0" presId="urn:microsoft.com/office/officeart/2018/2/layout/IconLabelList"/>
    <dgm:cxn modelId="{90C3E6FC-12DC-49E6-8FA7-09E23A18582A}" type="presParOf" srcId="{5CF24515-82A3-4800-A3F6-E09C160F83B0}" destId="{5047935C-DB70-41F3-86AD-DF6590097C70}" srcOrd="2" destOrd="0" presId="urn:microsoft.com/office/officeart/2018/2/layout/IconLabelList"/>
    <dgm:cxn modelId="{370357E2-C245-4790-8E92-7E20545C805A}" type="presParOf" srcId="{0EEFC8B9-D13D-4F4F-83A2-27827AB5A390}" destId="{5AC2B3F9-2004-4CEB-9D75-346D37ED00AB}" srcOrd="3" destOrd="0" presId="urn:microsoft.com/office/officeart/2018/2/layout/IconLabelList"/>
    <dgm:cxn modelId="{B551E2B3-70BF-4723-9C0A-F6DE3458CCC1}" type="presParOf" srcId="{0EEFC8B9-D13D-4F4F-83A2-27827AB5A390}" destId="{27513A76-9B1C-4D31-8EAF-9FC564EA065D}" srcOrd="4" destOrd="0" presId="urn:microsoft.com/office/officeart/2018/2/layout/IconLabelList"/>
    <dgm:cxn modelId="{74BA19CF-73A2-42DB-9E22-33EDE7EEFF3E}" type="presParOf" srcId="{27513A76-9B1C-4D31-8EAF-9FC564EA065D}" destId="{4B99B43E-D29C-498B-898F-BB32910703C3}" srcOrd="0" destOrd="0" presId="urn:microsoft.com/office/officeart/2018/2/layout/IconLabelList"/>
    <dgm:cxn modelId="{5D610CDC-DD85-4E39-B2B1-783B175D74BD}" type="presParOf" srcId="{27513A76-9B1C-4D31-8EAF-9FC564EA065D}" destId="{19969068-4D8A-42E2-BCDF-916680C52794}" srcOrd="1" destOrd="0" presId="urn:microsoft.com/office/officeart/2018/2/layout/IconLabelList"/>
    <dgm:cxn modelId="{AC3CCC45-6AD3-4FD4-B421-1B4AF6F87C8B}" type="presParOf" srcId="{27513A76-9B1C-4D31-8EAF-9FC564EA065D}" destId="{2AAE0E93-16C7-40ED-BF1E-69089D3F62C1}" srcOrd="2" destOrd="0" presId="urn:microsoft.com/office/officeart/2018/2/layout/IconLabelList"/>
    <dgm:cxn modelId="{36B41675-67B5-4DC3-9C8C-737119944050}" type="presParOf" srcId="{0EEFC8B9-D13D-4F4F-83A2-27827AB5A390}" destId="{6AF47BBE-6875-46BA-B207-642B3B825DBC}" srcOrd="5" destOrd="0" presId="urn:microsoft.com/office/officeart/2018/2/layout/IconLabelList"/>
    <dgm:cxn modelId="{CD5F5199-B9B6-4D4F-96B5-C99BA652F630}" type="presParOf" srcId="{0EEFC8B9-D13D-4F4F-83A2-27827AB5A390}" destId="{77CC5F13-75CF-4D5B-8839-3DC7EEAE34EA}" srcOrd="6" destOrd="0" presId="urn:microsoft.com/office/officeart/2018/2/layout/IconLabelList"/>
    <dgm:cxn modelId="{96F13138-3AD2-4E3F-85BA-C616A505A457}" type="presParOf" srcId="{77CC5F13-75CF-4D5B-8839-3DC7EEAE34EA}" destId="{070171E8-70CC-4F63-BC0F-36A454075E4B}" srcOrd="0" destOrd="0" presId="urn:microsoft.com/office/officeart/2018/2/layout/IconLabelList"/>
    <dgm:cxn modelId="{CA6959BF-BE25-4499-94E1-5244F708C15F}" type="presParOf" srcId="{77CC5F13-75CF-4D5B-8839-3DC7EEAE34EA}" destId="{50C4166B-2EF7-414D-A28E-FA487D67C8A0}" srcOrd="1" destOrd="0" presId="urn:microsoft.com/office/officeart/2018/2/layout/IconLabelList"/>
    <dgm:cxn modelId="{4819ED27-A7A9-4A3E-87DD-0487DAF7209F}" type="presParOf" srcId="{77CC5F13-75CF-4D5B-8839-3DC7EEAE34EA}" destId="{C21A5610-C314-4328-899C-47B32319A3C1}" srcOrd="2" destOrd="0" presId="urn:microsoft.com/office/officeart/2018/2/layout/IconLabelList"/>
    <dgm:cxn modelId="{2A30E739-AAD0-4845-84E5-F9CEF910C50F}" type="presParOf" srcId="{0EEFC8B9-D13D-4F4F-83A2-27827AB5A390}" destId="{907A7FD5-F592-4BE3-8C2B-6378E6A1A429}" srcOrd="7" destOrd="0" presId="urn:microsoft.com/office/officeart/2018/2/layout/IconLabelList"/>
    <dgm:cxn modelId="{D45EB6FF-1AE9-4099-A3BC-70F3AC45A0E4}" type="presParOf" srcId="{0EEFC8B9-D13D-4F4F-83A2-27827AB5A390}" destId="{DF0DB29E-A701-4459-A0EE-140D5E965AC1}" srcOrd="8" destOrd="0" presId="urn:microsoft.com/office/officeart/2018/2/layout/IconLabelList"/>
    <dgm:cxn modelId="{53760A9D-7063-46C7-88EB-06E970DAFA4C}" type="presParOf" srcId="{DF0DB29E-A701-4459-A0EE-140D5E965AC1}" destId="{E103E613-8520-4766-8E56-7066BC7BF35C}" srcOrd="0" destOrd="0" presId="urn:microsoft.com/office/officeart/2018/2/layout/IconLabelList"/>
    <dgm:cxn modelId="{6A05927E-6923-4C0E-9BA7-0FB0E8C648A2}" type="presParOf" srcId="{DF0DB29E-A701-4459-A0EE-140D5E965AC1}" destId="{30272DA3-5E1B-4F29-9824-805B03F60E20}" srcOrd="1" destOrd="0" presId="urn:microsoft.com/office/officeart/2018/2/layout/IconLabelList"/>
    <dgm:cxn modelId="{7DECAB57-9F05-4D3F-8F2F-6498E89D0213}" type="presParOf" srcId="{DF0DB29E-A701-4459-A0EE-140D5E965AC1}" destId="{C265C753-B156-4FBE-AD4D-4FF131F4D608}" srcOrd="2" destOrd="0" presId="urn:microsoft.com/office/officeart/2018/2/layout/IconLabelList"/>
    <dgm:cxn modelId="{E0E7643E-A660-481C-B36F-5357CE4B0403}" type="presParOf" srcId="{0EEFC8B9-D13D-4F4F-83A2-27827AB5A390}" destId="{96C752AD-EEBB-485C-8887-2919C8F25F17}" srcOrd="9" destOrd="0" presId="urn:microsoft.com/office/officeart/2018/2/layout/IconLabelList"/>
    <dgm:cxn modelId="{EF1E1726-5EA1-4E72-8282-C4E9EFAD6D5B}" type="presParOf" srcId="{0EEFC8B9-D13D-4F4F-83A2-27827AB5A390}" destId="{C040E26E-0877-45EA-A04A-BE0E8993F05F}" srcOrd="10" destOrd="0" presId="urn:microsoft.com/office/officeart/2018/2/layout/IconLabelList"/>
    <dgm:cxn modelId="{FA546A78-7BAF-4277-A20B-DACF58DCA563}" type="presParOf" srcId="{C040E26E-0877-45EA-A04A-BE0E8993F05F}" destId="{5B108C59-54E0-4EB5-A081-A771FCF189F9}" srcOrd="0" destOrd="0" presId="urn:microsoft.com/office/officeart/2018/2/layout/IconLabelList"/>
    <dgm:cxn modelId="{BBA235D2-0B60-4972-A211-6F61677B14E9}" type="presParOf" srcId="{C040E26E-0877-45EA-A04A-BE0E8993F05F}" destId="{BDF5B1FD-36E4-4360-A6FA-56E7BEF0D1BD}" srcOrd="1" destOrd="0" presId="urn:microsoft.com/office/officeart/2018/2/layout/IconLabelList"/>
    <dgm:cxn modelId="{E3FA25BA-CAFE-4F8C-AF57-BE7135EA90EE}" type="presParOf" srcId="{C040E26E-0877-45EA-A04A-BE0E8993F05F}" destId="{17EB6089-6770-45A6-824E-2E705C288B3D}" srcOrd="2" destOrd="0" presId="urn:microsoft.com/office/officeart/2018/2/layout/IconLabelList"/>
    <dgm:cxn modelId="{3700FCA6-A6D0-446A-8066-5FE05CF99733}" type="presParOf" srcId="{0EEFC8B9-D13D-4F4F-83A2-27827AB5A390}" destId="{685978F8-8C61-4E77-8FFA-EFDDD96092C3}" srcOrd="11" destOrd="0" presId="urn:microsoft.com/office/officeart/2018/2/layout/IconLabelList"/>
    <dgm:cxn modelId="{B0E21BC1-B855-4637-8B7A-D0D2099A5CCA}" type="presParOf" srcId="{0EEFC8B9-D13D-4F4F-83A2-27827AB5A390}" destId="{ADB44AFD-C454-4DD0-8977-043BF41940C4}" srcOrd="12" destOrd="0" presId="urn:microsoft.com/office/officeart/2018/2/layout/IconLabelList"/>
    <dgm:cxn modelId="{AFB2CC43-A14E-41E9-9EAA-8CEECD1BC69E}" type="presParOf" srcId="{ADB44AFD-C454-4DD0-8977-043BF41940C4}" destId="{3027364A-BC99-42E5-A008-A0926CAA6A10}" srcOrd="0" destOrd="0" presId="urn:microsoft.com/office/officeart/2018/2/layout/IconLabelList"/>
    <dgm:cxn modelId="{A7818266-DCE7-4FC9-A4C5-742E95FEA57F}" type="presParOf" srcId="{ADB44AFD-C454-4DD0-8977-043BF41940C4}" destId="{72942AA7-09C6-4856-B48E-4DE236B21AE5}" srcOrd="1" destOrd="0" presId="urn:microsoft.com/office/officeart/2018/2/layout/IconLabelList"/>
    <dgm:cxn modelId="{7DB5ED0F-77AE-4E74-9BB9-5364E4D15B33}" type="presParOf" srcId="{ADB44AFD-C454-4DD0-8977-043BF41940C4}" destId="{72522DF1-8DDF-48F3-8248-4FE9C3B1514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2D415-186E-45E8-828E-2F214F715046}">
      <dsp:nvSpPr>
        <dsp:cNvPr id="0" name=""/>
        <dsp:cNvSpPr/>
      </dsp:nvSpPr>
      <dsp:spPr>
        <a:xfrm>
          <a:off x="0" y="519"/>
          <a:ext cx="6692748" cy="1215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83A09-FC9A-4002-81CF-773861821BE4}">
      <dsp:nvSpPr>
        <dsp:cNvPr id="0" name=""/>
        <dsp:cNvSpPr/>
      </dsp:nvSpPr>
      <dsp:spPr>
        <a:xfrm>
          <a:off x="367665" y="273989"/>
          <a:ext cx="668483" cy="6684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3B0E1-7B4D-434C-B916-5F30FE5F57CE}">
      <dsp:nvSpPr>
        <dsp:cNvPr id="0" name=""/>
        <dsp:cNvSpPr/>
      </dsp:nvSpPr>
      <dsp:spPr>
        <a:xfrm>
          <a:off x="1403815" y="519"/>
          <a:ext cx="5288932" cy="121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2" tIns="128632" rIns="128632" bIns="12863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/>
            <a:t>Evitar señales de seguridad</a:t>
          </a:r>
          <a:endParaRPr lang="en-US" sz="2500" kern="1200"/>
        </a:p>
      </dsp:txBody>
      <dsp:txXfrm>
        <a:off x="1403815" y="519"/>
        <a:ext cx="5288932" cy="1215424"/>
      </dsp:txXfrm>
    </dsp:sp>
    <dsp:sp modelId="{31B6610B-A998-4D3A-973E-AC164515D8A1}">
      <dsp:nvSpPr>
        <dsp:cNvPr id="0" name=""/>
        <dsp:cNvSpPr/>
      </dsp:nvSpPr>
      <dsp:spPr>
        <a:xfrm>
          <a:off x="0" y="1519799"/>
          <a:ext cx="6692748" cy="1215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007764-68A7-4A9C-8FC9-B96D0A7FD4C8}">
      <dsp:nvSpPr>
        <dsp:cNvPr id="0" name=""/>
        <dsp:cNvSpPr/>
      </dsp:nvSpPr>
      <dsp:spPr>
        <a:xfrm>
          <a:off x="367665" y="1793270"/>
          <a:ext cx="668483" cy="6684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51290-DFEB-4D39-99E7-B99097919671}">
      <dsp:nvSpPr>
        <dsp:cNvPr id="0" name=""/>
        <dsp:cNvSpPr/>
      </dsp:nvSpPr>
      <dsp:spPr>
        <a:xfrm>
          <a:off x="1403815" y="1519799"/>
          <a:ext cx="5288932" cy="121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2" tIns="128632" rIns="128632" bIns="12863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/>
            <a:t>Pensamiento constructivo</a:t>
          </a:r>
          <a:endParaRPr lang="en-US" sz="2500" kern="1200"/>
        </a:p>
      </dsp:txBody>
      <dsp:txXfrm>
        <a:off x="1403815" y="1519799"/>
        <a:ext cx="5288932" cy="1215424"/>
      </dsp:txXfrm>
    </dsp:sp>
    <dsp:sp modelId="{E7BC3E9A-24A2-4FDF-BFFB-7384227A084B}">
      <dsp:nvSpPr>
        <dsp:cNvPr id="0" name=""/>
        <dsp:cNvSpPr/>
      </dsp:nvSpPr>
      <dsp:spPr>
        <a:xfrm>
          <a:off x="0" y="3039080"/>
          <a:ext cx="6692748" cy="1215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2CBF7-ED41-4B92-B433-A692D9E52DBA}">
      <dsp:nvSpPr>
        <dsp:cNvPr id="0" name=""/>
        <dsp:cNvSpPr/>
      </dsp:nvSpPr>
      <dsp:spPr>
        <a:xfrm>
          <a:off x="367665" y="3312550"/>
          <a:ext cx="668483" cy="6684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41926-EF43-42CA-90AD-935E1F859EDA}">
      <dsp:nvSpPr>
        <dsp:cNvPr id="0" name=""/>
        <dsp:cNvSpPr/>
      </dsp:nvSpPr>
      <dsp:spPr>
        <a:xfrm>
          <a:off x="1403815" y="3039080"/>
          <a:ext cx="5288932" cy="121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2" tIns="128632" rIns="128632" bIns="12863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/>
            <a:t>Evaluación de recursos de afrontamiento</a:t>
          </a:r>
          <a:endParaRPr lang="en-US" sz="2500" kern="1200"/>
        </a:p>
      </dsp:txBody>
      <dsp:txXfrm>
        <a:off x="1403815" y="3039080"/>
        <a:ext cx="5288932" cy="1215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28BA9-7D09-4312-B862-A4D06FAFD968}">
      <dsp:nvSpPr>
        <dsp:cNvPr id="0" name=""/>
        <dsp:cNvSpPr/>
      </dsp:nvSpPr>
      <dsp:spPr>
        <a:xfrm>
          <a:off x="624000" y="240855"/>
          <a:ext cx="1784250" cy="17842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F259B-3952-42C4-9217-59C746AB2924}">
      <dsp:nvSpPr>
        <dsp:cNvPr id="0" name=""/>
        <dsp:cNvSpPr/>
      </dsp:nvSpPr>
      <dsp:spPr>
        <a:xfrm>
          <a:off x="1004250" y="621105"/>
          <a:ext cx="1023750" cy="1023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8B978-C2B5-4C42-873A-FFAAADEFB663}">
      <dsp:nvSpPr>
        <dsp:cNvPr id="0" name=""/>
        <dsp:cNvSpPr/>
      </dsp:nvSpPr>
      <dsp:spPr>
        <a:xfrm>
          <a:off x="53625" y="2580856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800" kern="1200"/>
            <a:t>Valoraciones</a:t>
          </a:r>
          <a:endParaRPr lang="en-US" sz="2800" kern="1200"/>
        </a:p>
      </dsp:txBody>
      <dsp:txXfrm>
        <a:off x="53625" y="2580856"/>
        <a:ext cx="2925000" cy="720000"/>
      </dsp:txXfrm>
    </dsp:sp>
    <dsp:sp modelId="{22B04436-085A-4146-A576-C8BC51784507}">
      <dsp:nvSpPr>
        <dsp:cNvPr id="0" name=""/>
        <dsp:cNvSpPr/>
      </dsp:nvSpPr>
      <dsp:spPr>
        <a:xfrm>
          <a:off x="4060875" y="240855"/>
          <a:ext cx="1784250" cy="17842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9FE6B-73AE-4AA5-961A-E054E90FC0FC}">
      <dsp:nvSpPr>
        <dsp:cNvPr id="0" name=""/>
        <dsp:cNvSpPr/>
      </dsp:nvSpPr>
      <dsp:spPr>
        <a:xfrm>
          <a:off x="4441125" y="621105"/>
          <a:ext cx="1023750" cy="1023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AD902-4A7D-43D6-A255-79C82088419E}">
      <dsp:nvSpPr>
        <dsp:cNvPr id="0" name=""/>
        <dsp:cNvSpPr/>
      </dsp:nvSpPr>
      <dsp:spPr>
        <a:xfrm>
          <a:off x="3490500" y="2580856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800" kern="1200"/>
            <a:t>Reglas o expectativas</a:t>
          </a:r>
          <a:endParaRPr lang="en-US" sz="2800" kern="1200"/>
        </a:p>
      </dsp:txBody>
      <dsp:txXfrm>
        <a:off x="3490500" y="2580856"/>
        <a:ext cx="2925000" cy="720000"/>
      </dsp:txXfrm>
    </dsp:sp>
    <dsp:sp modelId="{7A4517BA-ADB2-471D-8A40-62D1EA06B1D2}">
      <dsp:nvSpPr>
        <dsp:cNvPr id="0" name=""/>
        <dsp:cNvSpPr/>
      </dsp:nvSpPr>
      <dsp:spPr>
        <a:xfrm>
          <a:off x="7497750" y="240855"/>
          <a:ext cx="1784250" cy="17842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E97AB-CB26-4C00-B2DF-D35BF992CDB5}">
      <dsp:nvSpPr>
        <dsp:cNvPr id="0" name=""/>
        <dsp:cNvSpPr/>
      </dsp:nvSpPr>
      <dsp:spPr>
        <a:xfrm>
          <a:off x="7878000" y="621105"/>
          <a:ext cx="1023750" cy="10237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89811-A201-4860-96EA-4C061B7FCAC3}">
      <dsp:nvSpPr>
        <dsp:cNvPr id="0" name=""/>
        <dsp:cNvSpPr/>
      </dsp:nvSpPr>
      <dsp:spPr>
        <a:xfrm>
          <a:off x="6927375" y="2580856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800" kern="1200"/>
            <a:t>Supuestos lógicos</a:t>
          </a:r>
          <a:endParaRPr lang="en-US" sz="2800" kern="1200"/>
        </a:p>
      </dsp:txBody>
      <dsp:txXfrm>
        <a:off x="6927375" y="2580856"/>
        <a:ext cx="2925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2E31F-C104-4079-8824-87C28AB0AE3D}">
      <dsp:nvSpPr>
        <dsp:cNvPr id="0" name=""/>
        <dsp:cNvSpPr/>
      </dsp:nvSpPr>
      <dsp:spPr>
        <a:xfrm>
          <a:off x="0" y="169790"/>
          <a:ext cx="6692748" cy="3930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CCE81-CB91-4CDE-8FFA-DE9FBE29DBB8}">
      <dsp:nvSpPr>
        <dsp:cNvPr id="0" name=""/>
        <dsp:cNvSpPr/>
      </dsp:nvSpPr>
      <dsp:spPr>
        <a:xfrm>
          <a:off x="-213075" y="1030397"/>
          <a:ext cx="2320915" cy="21942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6F9DD-89CA-4C1B-A14F-DF58585A36BE}">
      <dsp:nvSpPr>
        <dsp:cNvPr id="0" name=""/>
        <dsp:cNvSpPr/>
      </dsp:nvSpPr>
      <dsp:spPr>
        <a:xfrm>
          <a:off x="1568127" y="1491747"/>
          <a:ext cx="1925391" cy="1271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570" tIns="134570" rIns="134570" bIns="13457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Ideas: </a:t>
          </a:r>
          <a:endParaRPr lang="en-US" sz="3200" kern="1200" dirty="0"/>
        </a:p>
      </dsp:txBody>
      <dsp:txXfrm>
        <a:off x="1568127" y="1491747"/>
        <a:ext cx="1925391" cy="1271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A1757-5FDE-4296-8384-A4A773220B50}">
      <dsp:nvSpPr>
        <dsp:cNvPr id="0" name=""/>
        <dsp:cNvSpPr/>
      </dsp:nvSpPr>
      <dsp:spPr>
        <a:xfrm>
          <a:off x="4932" y="81070"/>
          <a:ext cx="4244443" cy="26152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8FB50C-A4AE-4ADA-86CF-24121EA35EE4}">
      <dsp:nvSpPr>
        <dsp:cNvPr id="0" name=""/>
        <dsp:cNvSpPr/>
      </dsp:nvSpPr>
      <dsp:spPr>
        <a:xfrm>
          <a:off x="389467" y="446378"/>
          <a:ext cx="4244443" cy="2615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REESTRUCTURACIÓN COGNITIVA </a:t>
          </a:r>
          <a:r>
            <a:rPr lang="es-MX" sz="2000" kern="1200" dirty="0"/>
            <a:t>es una de las técnicas más aplicadas en la terapia cognitiva, la cual se emplea para modificar de pensamientos poco adaptativos que generan malestar emocional. </a:t>
          </a:r>
          <a:endParaRPr lang="en-US" sz="2000" kern="1200" dirty="0"/>
        </a:p>
      </dsp:txBody>
      <dsp:txXfrm>
        <a:off x="466066" y="522977"/>
        <a:ext cx="4091245" cy="2462074"/>
      </dsp:txXfrm>
    </dsp:sp>
    <dsp:sp modelId="{D634174D-EBF4-437A-AC71-3AAF7378EA02}">
      <dsp:nvSpPr>
        <dsp:cNvPr id="0" name=""/>
        <dsp:cNvSpPr/>
      </dsp:nvSpPr>
      <dsp:spPr>
        <a:xfrm>
          <a:off x="5018445" y="81070"/>
          <a:ext cx="4498086" cy="2551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EAA4A2-BD3B-4229-A992-AD65B102F5B9}">
      <dsp:nvSpPr>
        <dsp:cNvPr id="0" name=""/>
        <dsp:cNvSpPr/>
      </dsp:nvSpPr>
      <dsp:spPr>
        <a:xfrm>
          <a:off x="5402980" y="446378"/>
          <a:ext cx="4498086" cy="2551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COMPROBACIÓN DE HIPÓTESIS </a:t>
          </a:r>
          <a:r>
            <a:rPr lang="es-MX" sz="2000" b="0" kern="1200" dirty="0"/>
            <a:t>se planifican los experimentos conductuales, se diseñan las experiencias estructuradas para disponer de datos experienciales a favor y en contra de las valoraciones o creencias de amenaza y vulnerabilidad. Suele conllevar alguna forma de exposición a la situación temida</a:t>
          </a:r>
          <a:endParaRPr lang="en-US" sz="2000" b="0" kern="1200" dirty="0"/>
        </a:p>
      </dsp:txBody>
      <dsp:txXfrm>
        <a:off x="5477724" y="521122"/>
        <a:ext cx="4348598" cy="24024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C2F36-917A-4D41-85AF-D1AA887806A0}">
      <dsp:nvSpPr>
        <dsp:cNvPr id="0" name=""/>
        <dsp:cNvSpPr/>
      </dsp:nvSpPr>
      <dsp:spPr>
        <a:xfrm>
          <a:off x="478645" y="359095"/>
          <a:ext cx="776777" cy="776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D1029-F055-4D3A-8170-941CA3D8F3A7}">
      <dsp:nvSpPr>
        <dsp:cNvPr id="0" name=""/>
        <dsp:cNvSpPr/>
      </dsp:nvSpPr>
      <dsp:spPr>
        <a:xfrm>
          <a:off x="3948" y="1497949"/>
          <a:ext cx="1726171" cy="12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¿Cuál es la lógica?</a:t>
          </a:r>
          <a:endParaRPr lang="en-US" sz="2400" kern="1200"/>
        </a:p>
      </dsp:txBody>
      <dsp:txXfrm>
        <a:off x="3948" y="1497949"/>
        <a:ext cx="1726171" cy="1274400"/>
      </dsp:txXfrm>
    </dsp:sp>
    <dsp:sp modelId="{60F6C4E7-2526-4DBF-9A0D-891623D26D06}">
      <dsp:nvSpPr>
        <dsp:cNvPr id="0" name=""/>
        <dsp:cNvSpPr/>
      </dsp:nvSpPr>
      <dsp:spPr>
        <a:xfrm>
          <a:off x="2506897" y="359095"/>
          <a:ext cx="776777" cy="7767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7935C-DB70-41F3-86AD-DF6590097C70}">
      <dsp:nvSpPr>
        <dsp:cNvPr id="0" name=""/>
        <dsp:cNvSpPr/>
      </dsp:nvSpPr>
      <dsp:spPr>
        <a:xfrm>
          <a:off x="2032200" y="1497949"/>
          <a:ext cx="1726171" cy="12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¿Qué tengo que perder?</a:t>
          </a:r>
          <a:endParaRPr lang="en-US" sz="2400" kern="1200"/>
        </a:p>
      </dsp:txBody>
      <dsp:txXfrm>
        <a:off x="2032200" y="1497949"/>
        <a:ext cx="1726171" cy="1274400"/>
      </dsp:txXfrm>
    </dsp:sp>
    <dsp:sp modelId="{4B99B43E-D29C-498B-898F-BB32910703C3}">
      <dsp:nvSpPr>
        <dsp:cNvPr id="0" name=""/>
        <dsp:cNvSpPr/>
      </dsp:nvSpPr>
      <dsp:spPr>
        <a:xfrm>
          <a:off x="4535149" y="359095"/>
          <a:ext cx="776777" cy="7767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E0E93-16C7-40ED-BF1E-69089D3F62C1}">
      <dsp:nvSpPr>
        <dsp:cNvPr id="0" name=""/>
        <dsp:cNvSpPr/>
      </dsp:nvSpPr>
      <dsp:spPr>
        <a:xfrm>
          <a:off x="4060452" y="1497949"/>
          <a:ext cx="1726171" cy="12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¿Qué tengo que ganar?</a:t>
          </a:r>
          <a:endParaRPr lang="en-US" sz="2400" kern="1200"/>
        </a:p>
      </dsp:txBody>
      <dsp:txXfrm>
        <a:off x="4060452" y="1497949"/>
        <a:ext cx="1726171" cy="1274400"/>
      </dsp:txXfrm>
    </dsp:sp>
    <dsp:sp modelId="{070171E8-70CC-4F63-BC0F-36A454075E4B}">
      <dsp:nvSpPr>
        <dsp:cNvPr id="0" name=""/>
        <dsp:cNvSpPr/>
      </dsp:nvSpPr>
      <dsp:spPr>
        <a:xfrm>
          <a:off x="6563401" y="359095"/>
          <a:ext cx="776777" cy="7767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A5610-C314-4328-899C-47B32319A3C1}">
      <dsp:nvSpPr>
        <dsp:cNvPr id="0" name=""/>
        <dsp:cNvSpPr/>
      </dsp:nvSpPr>
      <dsp:spPr>
        <a:xfrm>
          <a:off x="6088704" y="1497949"/>
          <a:ext cx="1726171" cy="12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¿Qué sería lo peor que puede pasar?</a:t>
          </a:r>
          <a:endParaRPr lang="en-US" sz="2400" kern="1200"/>
        </a:p>
      </dsp:txBody>
      <dsp:txXfrm>
        <a:off x="6088704" y="1497949"/>
        <a:ext cx="1726171" cy="1274400"/>
      </dsp:txXfrm>
    </dsp:sp>
    <dsp:sp modelId="{E103E613-8520-4766-8E56-7066BC7BF35C}">
      <dsp:nvSpPr>
        <dsp:cNvPr id="0" name=""/>
        <dsp:cNvSpPr/>
      </dsp:nvSpPr>
      <dsp:spPr>
        <a:xfrm>
          <a:off x="1492771" y="3203892"/>
          <a:ext cx="776777" cy="7767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5C753-B156-4FBE-AD4D-4FF131F4D608}">
      <dsp:nvSpPr>
        <dsp:cNvPr id="0" name=""/>
        <dsp:cNvSpPr/>
      </dsp:nvSpPr>
      <dsp:spPr>
        <a:xfrm>
          <a:off x="1018074" y="4342746"/>
          <a:ext cx="1726171" cy="12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¿Qué puedo aprender de esta experiencia?</a:t>
          </a:r>
          <a:endParaRPr lang="en-US" sz="2400" kern="1200"/>
        </a:p>
      </dsp:txBody>
      <dsp:txXfrm>
        <a:off x="1018074" y="4342746"/>
        <a:ext cx="1726171" cy="1274400"/>
      </dsp:txXfrm>
    </dsp:sp>
    <dsp:sp modelId="{5B108C59-54E0-4EB5-A081-A771FCF189F9}">
      <dsp:nvSpPr>
        <dsp:cNvPr id="0" name=""/>
        <dsp:cNvSpPr/>
      </dsp:nvSpPr>
      <dsp:spPr>
        <a:xfrm>
          <a:off x="3521023" y="3203892"/>
          <a:ext cx="776777" cy="77677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B6089-6770-45A6-824E-2E705C288B3D}">
      <dsp:nvSpPr>
        <dsp:cNvPr id="0" name=""/>
        <dsp:cNvSpPr/>
      </dsp:nvSpPr>
      <dsp:spPr>
        <a:xfrm>
          <a:off x="3046326" y="4342746"/>
          <a:ext cx="1726171" cy="12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¿Cuál sería otra forma de ver esta situación?</a:t>
          </a:r>
          <a:endParaRPr lang="en-US" sz="2400" kern="1200"/>
        </a:p>
      </dsp:txBody>
      <dsp:txXfrm>
        <a:off x="3046326" y="4342746"/>
        <a:ext cx="1726171" cy="1274400"/>
      </dsp:txXfrm>
    </dsp:sp>
    <dsp:sp modelId="{3027364A-BC99-42E5-A008-A0926CAA6A10}">
      <dsp:nvSpPr>
        <dsp:cNvPr id="0" name=""/>
        <dsp:cNvSpPr/>
      </dsp:nvSpPr>
      <dsp:spPr>
        <a:xfrm>
          <a:off x="5549275" y="3203892"/>
          <a:ext cx="776777" cy="77677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22DF1-8DDF-48F3-8248-4FE9C3B15148}">
      <dsp:nvSpPr>
        <dsp:cNvPr id="0" name=""/>
        <dsp:cNvSpPr/>
      </dsp:nvSpPr>
      <dsp:spPr>
        <a:xfrm>
          <a:off x="5074578" y="4342746"/>
          <a:ext cx="1726171" cy="12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Y si sucede, ¿qué?</a:t>
          </a:r>
          <a:endParaRPr lang="en-US" sz="2400" kern="1200"/>
        </a:p>
      </dsp:txBody>
      <dsp:txXfrm>
        <a:off x="5074578" y="4342746"/>
        <a:ext cx="1726171" cy="127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C6D790-69F0-40CA-813A-84D724D1C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8476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 Diagonal Corner Rectangle 7">
            <a:extLst>
              <a:ext uri="{FF2B5EF4-FFF2-40B4-BE49-F238E27FC236}">
                <a16:creationId xmlns:a16="http://schemas.microsoft.com/office/drawing/2014/main" id="{F5A78137-DBB7-4A93-98AC-5606814E2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0673" y="806450"/>
            <a:ext cx="9319476" cy="4502149"/>
          </a:xfrm>
          <a:prstGeom prst="round2DiagRect">
            <a:avLst>
              <a:gd name="adj1" fmla="val 7929"/>
              <a:gd name="adj2" fmla="val 0"/>
            </a:avLst>
          </a:prstGeom>
          <a:solidFill>
            <a:schemeClr val="bg2">
              <a:lumMod val="50000"/>
              <a:alpha val="80000"/>
            </a:schemeClr>
          </a:solidFill>
          <a:ln w="19050" cap="sq">
            <a:solidFill>
              <a:srgbClr val="FFFFFF">
                <a:alpha val="60000"/>
              </a:srgbClr>
            </a:solidFill>
            <a:miter lim="800000"/>
          </a:ln>
          <a:effectLst>
            <a:outerShdw blurRad="88900" dist="38100" dir="5400000" algn="t" rotWithShape="0">
              <a:srgbClr val="092338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9A2295-26BA-4167-8A67-119AD2C1C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5145" y="1125511"/>
            <a:ext cx="7135566" cy="2656971"/>
          </a:xfrm>
        </p:spPr>
        <p:txBody>
          <a:bodyPr>
            <a:normAutofit/>
          </a:bodyPr>
          <a:lstStyle/>
          <a:p>
            <a:r>
              <a:rPr lang="es-MX" sz="5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Técnicas cognitivas para la ansiedad (i)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F8C26A-2BBD-4C5E-A2B0-903DD32C7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4139" y="3782482"/>
            <a:ext cx="7136760" cy="1204383"/>
          </a:xfrm>
        </p:spPr>
        <p:txBody>
          <a:bodyPr>
            <a:normAutofit/>
          </a:bodyPr>
          <a:lstStyle/>
          <a:p>
            <a:r>
              <a:rPr lang="es-MX" sz="1800">
                <a:solidFill>
                  <a:srgbClr val="FFFFFF"/>
                </a:solidFill>
              </a:rPr>
              <a:t>María De los ángeles Ojeda, psicóloga</a:t>
            </a:r>
          </a:p>
          <a:p>
            <a:r>
              <a:rPr lang="es-MX" sz="1800">
                <a:solidFill>
                  <a:srgbClr val="FFFFFF"/>
                </a:solidFill>
              </a:rPr>
              <a:t>Cédula profesional: 10781065</a:t>
            </a:r>
          </a:p>
        </p:txBody>
      </p:sp>
    </p:spTree>
    <p:extLst>
      <p:ext uri="{BB962C8B-B14F-4D97-AF65-F5344CB8AC3E}">
        <p14:creationId xmlns:p14="http://schemas.microsoft.com/office/powerpoint/2010/main" val="98971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DD0EE9F-9E3C-462E-A179-E83BAF11B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593AAC-C5B2-4F7A-B561-12251421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s-MX" dirty="0"/>
              <a:t>Creencias intermedias</a:t>
            </a: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E525422B-9D0B-4FD6-BFEC-8AD860837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396779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6EE8258-8F86-4199-A603-DD655292BBCB}"/>
              </a:ext>
            </a:extLst>
          </p:cNvPr>
          <p:cNvSpPr txBox="1"/>
          <p:nvPr/>
        </p:nvSpPr>
        <p:spPr>
          <a:xfrm>
            <a:off x="6096000" y="6268278"/>
            <a:ext cx="5592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 errores de pensamiento o distorsiones cognitivas*</a:t>
            </a:r>
          </a:p>
        </p:txBody>
      </p:sp>
    </p:spTree>
    <p:extLst>
      <p:ext uri="{BB962C8B-B14F-4D97-AF65-F5344CB8AC3E}">
        <p14:creationId xmlns:p14="http://schemas.microsoft.com/office/powerpoint/2010/main" val="398240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9">
            <a:extLst>
              <a:ext uri="{FF2B5EF4-FFF2-40B4-BE49-F238E27FC236}">
                <a16:creationId xmlns:a16="http://schemas.microsoft.com/office/drawing/2014/main" id="{F04D02B2-0CF7-407E-A7F3-CEB52ABEB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11">
            <a:extLst>
              <a:ext uri="{FF2B5EF4-FFF2-40B4-BE49-F238E27FC236}">
                <a16:creationId xmlns:a16="http://schemas.microsoft.com/office/drawing/2014/main" id="{C6DDA51F-AA5F-45C8-84DC-CEAE96F2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F34871E-B64D-47C9-ABC1-518F49729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EFC3199-B82F-435F-A30D-F593CBD580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38E53882-1F61-43E0-B79A-ACED33847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52A5BC5-6859-40F8-8B67-F512117D6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CEB5A396-50E3-4BD8-8963-F88BE3D59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1188D78F-BD3C-404E-A542-863D7DE02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5F2E59C-EE00-47F4-94B8-5DF072AE5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953844C-2F95-4BCB-925D-89BCF1325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16DFAD72-0B21-43D6-BAD6-901CC9940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9C3588CC-2440-440D-A141-9206C65A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0A71A2F7-613C-41A9-B808-A8E1BDC23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CCC8072C-0F4A-440E-85F8-21BD6CFCB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4B4C9869-76AD-4C59-8DD5-6B58C2D71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87FF3E02-500A-4F64-8848-E736A2C77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60D3FC48-EA2B-469C-AA24-76B0D7DAE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57EFF6D-A151-4B71-A304-9746BCC3F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5272A688-3CE0-4825-B9B5-94092DCF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92B0BB5B-58FA-47AA-A7CF-6811E1B03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540DDDF-6A7E-4CE4-905A-8D4B83A07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809F7269-5CA1-46CB-948C-13787BC47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3709D6DA-015F-4C16-94DD-ABEEA131A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8B93C08E-CD79-46A8-BA96-3702505C4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04FE9491-C10F-4913-B24A-676F284C1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913C482B-C5FC-45AD-8C72-73C16C939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6C188634-D7BC-4AA4-AE9A-84AD81BB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8E7875E7-9177-4B5A-9E27-0112064F8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59B8ABC3-D670-4736-84AB-C73CA4B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78" name="Picture 2">
            <a:extLst>
              <a:ext uri="{FF2B5EF4-FFF2-40B4-BE49-F238E27FC236}">
                <a16:creationId xmlns:a16="http://schemas.microsoft.com/office/drawing/2014/main" id="{FD8ABCF5-CC25-4369-8CA0-1016BADA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42">
            <a:extLst>
              <a:ext uri="{FF2B5EF4-FFF2-40B4-BE49-F238E27FC236}">
                <a16:creationId xmlns:a16="http://schemas.microsoft.com/office/drawing/2014/main" id="{9A6CAB08-AD55-4410-9A2A-31FA98F24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44">
            <a:extLst>
              <a:ext uri="{FF2B5EF4-FFF2-40B4-BE49-F238E27FC236}">
                <a16:creationId xmlns:a16="http://schemas.microsoft.com/office/drawing/2014/main" id="{652DAC3A-4FD0-4A8F-92B6-435AA8039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6" name="Rectangle 5">
              <a:extLst>
                <a:ext uri="{FF2B5EF4-FFF2-40B4-BE49-F238E27FC236}">
                  <a16:creationId xmlns:a16="http://schemas.microsoft.com/office/drawing/2014/main" id="{B9D64E40-B368-413D-8A3E-FFCAA54D2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E116B13-6012-4840-AA3B-C716469FB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2EB1A2A7-7168-4A40-A825-DFEAE52C4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90019991-73F1-47C6-A7D4-A9D263127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16C4EC5-59EA-4C75-AF70-4873CD115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C8961F09-0B82-40F7-B928-E5AF33930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F71479E5-D9A2-476B-B2D2-F67D3478C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D6720850-6192-469B-B9BF-FB5018351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C431C61F-33D7-4D0A-BBD2-B0FD71E6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7EE14CC4-51E1-47A6-8808-25ED854E3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38A3C423-01E5-46A5-85C7-AC8ADCEEE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Line 16">
              <a:extLst>
                <a:ext uri="{FF2B5EF4-FFF2-40B4-BE49-F238E27FC236}">
                  <a16:creationId xmlns:a16="http://schemas.microsoft.com/office/drawing/2014/main" id="{041BAF2E-E821-41EC-A7B2-BEB2E1833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1A05FB87-BE4B-4B1B-9A30-A3B24375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75C9AE77-A22A-4D13-B947-08FBC6803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E7BB7678-664B-4C81-B9BC-9B2C5D7E8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1EA72C94-7B99-4B7C-BBD6-184C1DBEE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Rectangle 21">
              <a:extLst>
                <a:ext uri="{FF2B5EF4-FFF2-40B4-BE49-F238E27FC236}">
                  <a16:creationId xmlns:a16="http://schemas.microsoft.com/office/drawing/2014/main" id="{01875D0F-2424-4389-BB79-B7877502E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927F5A31-C681-4932-BEFD-B223D6F20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DAD9D8E8-3E55-4DDA-80B0-6508DFC58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D22A1C63-7C05-4DA9-8684-DC69A5D9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A8B355B6-F766-4BB2-A54B-CE32BC49A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6">
              <a:extLst>
                <a:ext uri="{FF2B5EF4-FFF2-40B4-BE49-F238E27FC236}">
                  <a16:creationId xmlns:a16="http://schemas.microsoft.com/office/drawing/2014/main" id="{D8DD30D1-F2F5-4FCF-889A-5AC14EFF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id="{CB2B0458-507D-43E8-B56C-F0CED4CAF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id="{7675565E-26DD-486E-B047-99568C1FF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id="{5434B238-B1E6-469A-9A4E-26CC34BC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30">
              <a:extLst>
                <a:ext uri="{FF2B5EF4-FFF2-40B4-BE49-F238E27FC236}">
                  <a16:creationId xmlns:a16="http://schemas.microsoft.com/office/drawing/2014/main" id="{06B74BB5-A917-465D-92AF-7A24D0854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1">
              <a:extLst>
                <a:ext uri="{FF2B5EF4-FFF2-40B4-BE49-F238E27FC236}">
                  <a16:creationId xmlns:a16="http://schemas.microsoft.com/office/drawing/2014/main" id="{CADDD9FF-E0DA-4B0B-8004-2BDB7DA2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81" name="Picture 2">
            <a:extLst>
              <a:ext uri="{FF2B5EF4-FFF2-40B4-BE49-F238E27FC236}">
                <a16:creationId xmlns:a16="http://schemas.microsoft.com/office/drawing/2014/main" id="{CB54E949-8598-44D5-95F6-C31D8E650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F905F33-7758-4C70-B7A6-1D935DED5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3"/>
            <a:ext cx="2743310" cy="4255024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Creencias centrales</a:t>
            </a:r>
          </a:p>
        </p:txBody>
      </p:sp>
      <p:graphicFrame>
        <p:nvGraphicFramePr>
          <p:cNvPr id="82" name="Marcador de contenido 2">
            <a:extLst>
              <a:ext uri="{FF2B5EF4-FFF2-40B4-BE49-F238E27FC236}">
                <a16:creationId xmlns:a16="http://schemas.microsoft.com/office/drawing/2014/main" id="{73C1E7F9-B15F-41BD-95D6-6CFB97944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298787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3" name="Grupo 72">
            <a:extLst>
              <a:ext uri="{FF2B5EF4-FFF2-40B4-BE49-F238E27FC236}">
                <a16:creationId xmlns:a16="http://schemas.microsoft.com/office/drawing/2014/main" id="{20BF4719-40D9-4D4C-9D89-E4838A21A1DF}"/>
              </a:ext>
            </a:extLst>
          </p:cNvPr>
          <p:cNvGrpSpPr/>
          <p:nvPr/>
        </p:nvGrpSpPr>
        <p:grpSpPr>
          <a:xfrm>
            <a:off x="7550336" y="1579981"/>
            <a:ext cx="4573799" cy="3740777"/>
            <a:chOff x="4355602" y="1365672"/>
            <a:chExt cx="2547347" cy="1397603"/>
          </a:xfrm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C15FEE08-FE3B-4786-8F1F-13DB868C03CE}"/>
                </a:ext>
              </a:extLst>
            </p:cNvPr>
            <p:cNvSpPr/>
            <p:nvPr/>
          </p:nvSpPr>
          <p:spPr>
            <a:xfrm>
              <a:off x="4693426" y="1491747"/>
              <a:ext cx="2209523" cy="127152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AF55BF36-D0A4-4F73-8327-FD2D791729AF}"/>
                </a:ext>
              </a:extLst>
            </p:cNvPr>
            <p:cNvSpPr txBox="1"/>
            <p:nvPr/>
          </p:nvSpPr>
          <p:spPr>
            <a:xfrm>
              <a:off x="4355602" y="1365672"/>
              <a:ext cx="2209523" cy="1271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4570" tIns="134570" rIns="134570" bIns="13457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800" kern="1200" dirty="0"/>
                <a:t>Profundas</a:t>
              </a:r>
              <a:endParaRPr lang="en-US" sz="2800" kern="1200" dirty="0"/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800" kern="1200" dirty="0"/>
                <a:t>Globales</a:t>
              </a:r>
              <a:endParaRPr lang="en-US" sz="2800" kern="1200" dirty="0"/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800" kern="1200" dirty="0"/>
                <a:t>Rígidas</a:t>
              </a:r>
              <a:endParaRPr lang="en-US" sz="2800" kern="1200" dirty="0"/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800" dirty="0"/>
                <a:t>G</a:t>
              </a:r>
              <a:r>
                <a:rPr lang="es-MX" sz="2800" kern="1200" dirty="0"/>
                <a:t>eneralizan en exceso </a:t>
              </a:r>
              <a:endParaRPr lang="en-US" sz="2800" kern="1200" dirty="0"/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800" kern="1200" dirty="0"/>
                <a:t>“Verdades absolutas”</a:t>
              </a: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9525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292F0D14-C218-45B6-A139-1FD636A6B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1676" y="1654175"/>
            <a:ext cx="3549650" cy="354965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82E07A-7DFD-4EDC-B894-A89E29301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7093" y="1442483"/>
            <a:ext cx="4742385" cy="4375219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Derrota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Deserción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Desprecio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Frustración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Discapacidad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Funcionamiento inapropiado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Enfermedad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Muerte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6F54987-4E24-4320-855A-4DDD83301EA8}"/>
              </a:ext>
            </a:extLst>
          </p:cNvPr>
          <p:cNvSpPr txBox="1">
            <a:spLocks/>
          </p:cNvSpPr>
          <p:nvPr/>
        </p:nvSpPr>
        <p:spPr>
          <a:xfrm>
            <a:off x="4501006" y="1442484"/>
            <a:ext cx="3150111" cy="43752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Desaprobación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Indiferencia 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Separación 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Aislamiento 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Abandono 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Privación 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Desaprobación </a:t>
            </a:r>
          </a:p>
          <a:p>
            <a:pPr>
              <a:lnSpc>
                <a:spcPct val="100000"/>
              </a:lnSpc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Rechazo</a:t>
            </a:r>
          </a:p>
        </p:txBody>
      </p:sp>
    </p:spTree>
    <p:extLst>
      <p:ext uri="{BB962C8B-B14F-4D97-AF65-F5344CB8AC3E}">
        <p14:creationId xmlns:p14="http://schemas.microsoft.com/office/powerpoint/2010/main" val="364124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DF236-1756-40AE-BD54-F396BE5A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s-MX" b="1" dirty="0"/>
              <a:t>Intervenciones cognitivas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C601C26-9FED-4CF6-8086-1D59CF8339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582620"/>
              </p:ext>
            </p:extLst>
          </p:nvPr>
        </p:nvGraphicFramePr>
        <p:xfrm>
          <a:off x="1141413" y="2418820"/>
          <a:ext cx="9906000" cy="314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1110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C657664-46C8-468F-A9DB-A47B888B2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26206"/>
              </p:ext>
            </p:extLst>
          </p:nvPr>
        </p:nvGraphicFramePr>
        <p:xfrm>
          <a:off x="1068456" y="1258501"/>
          <a:ext cx="10055087" cy="434099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11038">
                  <a:extLst>
                    <a:ext uri="{9D8B030D-6E8A-4147-A177-3AD203B41FA5}">
                      <a16:colId xmlns:a16="http://schemas.microsoft.com/office/drawing/2014/main" val="796795733"/>
                    </a:ext>
                  </a:extLst>
                </a:gridCol>
                <a:gridCol w="4415694">
                  <a:extLst>
                    <a:ext uri="{9D8B030D-6E8A-4147-A177-3AD203B41FA5}">
                      <a16:colId xmlns:a16="http://schemas.microsoft.com/office/drawing/2014/main" val="868693184"/>
                    </a:ext>
                  </a:extLst>
                </a:gridCol>
                <a:gridCol w="2828355">
                  <a:extLst>
                    <a:ext uri="{9D8B030D-6E8A-4147-A177-3AD203B41FA5}">
                      <a16:colId xmlns:a16="http://schemas.microsoft.com/office/drawing/2014/main" val="908735071"/>
                    </a:ext>
                  </a:extLst>
                </a:gridCol>
              </a:tblGrid>
              <a:tr h="1437017"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bg1"/>
                          </a:solidFill>
                          <a:effectLst/>
                        </a:rPr>
                        <a:t>ACONTECIMIENTO</a:t>
                      </a:r>
                      <a:endParaRPr lang="es-MX" sz="18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18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¿En dónde estaba?</a:t>
                      </a:r>
                      <a:endParaRPr lang="es-MX" sz="16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¿Qué día era?</a:t>
                      </a:r>
                      <a:endParaRPr lang="es-MX" sz="16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¿Qué hora era?</a:t>
                      </a:r>
                      <a:endParaRPr lang="es-MX" sz="16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¿Quién estaba conmigo?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bg1"/>
                          </a:solidFill>
                          <a:effectLst/>
                        </a:rPr>
                        <a:t>PENSAMIENTO / CREENCIA / IMÁGEN</a:t>
                      </a:r>
                      <a:endParaRPr lang="es-MX" sz="18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18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¿Qué pasó por mi mente en ese momento?</a:t>
                      </a:r>
                      <a:endParaRPr lang="es-MX" sz="16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¿Qué me imaginé?</a:t>
                      </a:r>
                      <a:endParaRPr lang="es-MX" sz="16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s-MX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bg1"/>
                          </a:solidFill>
                          <a:effectLst/>
                        </a:rPr>
                        <a:t>CONSECUENCIAS</a:t>
                      </a:r>
                      <a:endParaRPr lang="es-MX" sz="18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18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¿Qué emociones sentí? (0-10)</a:t>
                      </a:r>
                      <a:endParaRPr lang="es-MX" sz="16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¿Qué conductas realicé?</a:t>
                      </a:r>
                      <a:endParaRPr lang="es-MX" sz="160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s-ES" sz="1600" kern="1200" dirty="0">
                          <a:solidFill>
                            <a:schemeClr val="bg1"/>
                          </a:solidFill>
                          <a:effectLst/>
                        </a:rPr>
                        <a:t>¿Qué respuestas físicas noté en mi cuerpo?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294537"/>
                  </a:ext>
                </a:extLst>
              </a:tr>
              <a:tr h="2725557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7557733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92FA8844-5604-44C8-8B0E-BFEB54F17682}"/>
              </a:ext>
            </a:extLst>
          </p:cNvPr>
          <p:cNvSpPr txBox="1">
            <a:spLocks/>
          </p:cNvSpPr>
          <p:nvPr/>
        </p:nvSpPr>
        <p:spPr>
          <a:xfrm>
            <a:off x="5141528" y="510207"/>
            <a:ext cx="1908943" cy="583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  B  C</a:t>
            </a:r>
          </a:p>
        </p:txBody>
      </p:sp>
    </p:spTree>
    <p:extLst>
      <p:ext uri="{BB962C8B-B14F-4D97-AF65-F5344CB8AC3E}">
        <p14:creationId xmlns:p14="http://schemas.microsoft.com/office/powerpoint/2010/main" val="495962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ED0BFDD-DAAC-4B61-A946-A15C63AFC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957440"/>
              </p:ext>
            </p:extLst>
          </p:nvPr>
        </p:nvGraphicFramePr>
        <p:xfrm>
          <a:off x="731517" y="1569958"/>
          <a:ext cx="11183815" cy="43788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4935">
                  <a:extLst>
                    <a:ext uri="{9D8B030D-6E8A-4147-A177-3AD203B41FA5}">
                      <a16:colId xmlns:a16="http://schemas.microsoft.com/office/drawing/2014/main" val="1590951837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1196557091"/>
                    </a:ext>
                  </a:extLst>
                </a:gridCol>
                <a:gridCol w="2266122">
                  <a:extLst>
                    <a:ext uri="{9D8B030D-6E8A-4147-A177-3AD203B41FA5}">
                      <a16:colId xmlns:a16="http://schemas.microsoft.com/office/drawing/2014/main" val="4168767408"/>
                    </a:ext>
                  </a:extLst>
                </a:gridCol>
                <a:gridCol w="2668169">
                  <a:extLst>
                    <a:ext uri="{9D8B030D-6E8A-4147-A177-3AD203B41FA5}">
                      <a16:colId xmlns:a16="http://schemas.microsoft.com/office/drawing/2014/main" val="3620497236"/>
                    </a:ext>
                  </a:extLst>
                </a:gridCol>
                <a:gridCol w="2236763">
                  <a:extLst>
                    <a:ext uri="{9D8B030D-6E8A-4147-A177-3AD203B41FA5}">
                      <a16:colId xmlns:a16="http://schemas.microsoft.com/office/drawing/2014/main" val="4214909400"/>
                    </a:ext>
                  </a:extLst>
                </a:gridCol>
              </a:tblGrid>
              <a:tr h="891277"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ACONTECIMIENTO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¿En dónde estaba?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día era?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hora era?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¿Quién estaba conmigo?</a:t>
                      </a:r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PENSAMIENTO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pasó por mi mente en ese momento?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me imaginé?</a:t>
                      </a:r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CONSECUENCIAS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emociones sentí?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(0-10)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conductas realicé?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respuestas físicas noté en mi cuerpo?</a:t>
                      </a:r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evidencia tengo para pensar que esto que estoy pensando es verdad?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evidencia tengo para pensar que esto que estoy pensando es falso?</a:t>
                      </a:r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EFECTO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me siento ahora? (0-10)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¿Haría lo mismo otra vez?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8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¿Mi cuerpo reaccionaría igual?</a:t>
                      </a:r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877587"/>
                  </a:ext>
                </a:extLst>
              </a:tr>
              <a:tr h="2367204"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86263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5EEA41D4-B3DF-482B-A639-17CD033CF3A9}"/>
              </a:ext>
            </a:extLst>
          </p:cNvPr>
          <p:cNvSpPr txBox="1">
            <a:spLocks/>
          </p:cNvSpPr>
          <p:nvPr/>
        </p:nvSpPr>
        <p:spPr>
          <a:xfrm>
            <a:off x="4491000" y="675249"/>
            <a:ext cx="3664847" cy="783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  B  C  D  E</a:t>
            </a:r>
          </a:p>
        </p:txBody>
      </p:sp>
    </p:spTree>
    <p:extLst>
      <p:ext uri="{BB962C8B-B14F-4D97-AF65-F5344CB8AC3E}">
        <p14:creationId xmlns:p14="http://schemas.microsoft.com/office/powerpoint/2010/main" val="1579315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04D02B2-0CF7-407E-A7F3-CEB52ABEB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DDA51F-AA5F-45C8-84DC-CEAE96F2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F34871E-B64D-47C9-ABC1-518F49729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EFC3199-B82F-435F-A30D-F593CBD580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38E53882-1F61-43E0-B79A-ACED33847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52A5BC5-6859-40F8-8B67-F512117D6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CEB5A396-50E3-4BD8-8963-F88BE3D59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1188D78F-BD3C-404E-A542-863D7DE02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5F2E59C-EE00-47F4-94B8-5DF072AE5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953844C-2F95-4BCB-925D-89BCF1325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16DFAD72-0B21-43D6-BAD6-901CC9940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9C3588CC-2440-440D-A141-9206C65A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0A71A2F7-613C-41A9-B808-A8E1BDC23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CCC8072C-0F4A-440E-85F8-21BD6CFCB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4B4C9869-76AD-4C59-8DD5-6B58C2D71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87FF3E02-500A-4F64-8848-E736A2C77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60D3FC48-EA2B-469C-AA24-76B0D7DAE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457EFF6D-A151-4B71-A304-9746BCC3F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5272A688-3CE0-4825-B9B5-94092DCF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92B0BB5B-58FA-47AA-A7CF-6811E1B03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5540DDDF-6A7E-4CE4-905A-8D4B83A07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809F7269-5CA1-46CB-948C-13787BC47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3709D6DA-015F-4C16-94DD-ABEEA131A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8B93C08E-CD79-46A8-BA96-3702505C4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04FE9491-C10F-4913-B24A-676F284C1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913C482B-C5FC-45AD-8C72-73C16C939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C188634-D7BC-4AA4-AE9A-84AD81BB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8E7875E7-9177-4B5A-9E27-0112064F8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59B8ABC3-D670-4736-84AB-C73CA4B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42" name="Picture 2">
            <a:extLst>
              <a:ext uri="{FF2B5EF4-FFF2-40B4-BE49-F238E27FC236}">
                <a16:creationId xmlns:a16="http://schemas.microsoft.com/office/drawing/2014/main" id="{FD8ABCF5-CC25-4369-8CA0-1016BADA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A6CAB08-AD55-4410-9A2A-31FA98F24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52DAC3A-4FD0-4A8F-92B6-435AA8039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7" name="Rectangle 5">
              <a:extLst>
                <a:ext uri="{FF2B5EF4-FFF2-40B4-BE49-F238E27FC236}">
                  <a16:creationId xmlns:a16="http://schemas.microsoft.com/office/drawing/2014/main" id="{B9D64E40-B368-413D-8A3E-FFCAA54D2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5E116B13-6012-4840-AA3B-C716469FB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2EB1A2A7-7168-4A40-A825-DFEAE52C4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90019991-73F1-47C6-A7D4-A9D263127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916C4EC5-59EA-4C75-AF70-4873CD115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C8961F09-0B82-40F7-B928-E5AF33930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F71479E5-D9A2-476B-B2D2-F67D3478C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2">
              <a:extLst>
                <a:ext uri="{FF2B5EF4-FFF2-40B4-BE49-F238E27FC236}">
                  <a16:creationId xmlns:a16="http://schemas.microsoft.com/office/drawing/2014/main" id="{D6720850-6192-469B-B9BF-FB5018351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C431C61F-33D7-4D0A-BBD2-B0FD71E6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7EE14CC4-51E1-47A6-8808-25ED854E3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38A3C423-01E5-46A5-85C7-AC8ADCEEE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Line 16">
              <a:extLst>
                <a:ext uri="{FF2B5EF4-FFF2-40B4-BE49-F238E27FC236}">
                  <a16:creationId xmlns:a16="http://schemas.microsoft.com/office/drawing/2014/main" id="{041BAF2E-E821-41EC-A7B2-BEB2E1833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1A05FB87-BE4B-4B1B-9A30-A3B24375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75C9AE77-A22A-4D13-B947-08FBC6803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E7BB7678-664B-4C81-B9BC-9B2C5D7E8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20">
              <a:extLst>
                <a:ext uri="{FF2B5EF4-FFF2-40B4-BE49-F238E27FC236}">
                  <a16:creationId xmlns:a16="http://schemas.microsoft.com/office/drawing/2014/main" id="{1EA72C94-7B99-4B7C-BBD6-184C1DBEE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Rectangle 21">
              <a:extLst>
                <a:ext uri="{FF2B5EF4-FFF2-40B4-BE49-F238E27FC236}">
                  <a16:creationId xmlns:a16="http://schemas.microsoft.com/office/drawing/2014/main" id="{01875D0F-2424-4389-BB79-B7877502E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id="{927F5A31-C681-4932-BEFD-B223D6F20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3">
              <a:extLst>
                <a:ext uri="{FF2B5EF4-FFF2-40B4-BE49-F238E27FC236}">
                  <a16:creationId xmlns:a16="http://schemas.microsoft.com/office/drawing/2014/main" id="{DAD9D8E8-3E55-4DDA-80B0-6508DFC58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4">
              <a:extLst>
                <a:ext uri="{FF2B5EF4-FFF2-40B4-BE49-F238E27FC236}">
                  <a16:creationId xmlns:a16="http://schemas.microsoft.com/office/drawing/2014/main" id="{D22A1C63-7C05-4DA9-8684-DC69A5D9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5">
              <a:extLst>
                <a:ext uri="{FF2B5EF4-FFF2-40B4-BE49-F238E27FC236}">
                  <a16:creationId xmlns:a16="http://schemas.microsoft.com/office/drawing/2014/main" id="{A8B355B6-F766-4BB2-A54B-CE32BC49A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6">
              <a:extLst>
                <a:ext uri="{FF2B5EF4-FFF2-40B4-BE49-F238E27FC236}">
                  <a16:creationId xmlns:a16="http://schemas.microsoft.com/office/drawing/2014/main" id="{D8DD30D1-F2F5-4FCF-889A-5AC14EFF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7">
              <a:extLst>
                <a:ext uri="{FF2B5EF4-FFF2-40B4-BE49-F238E27FC236}">
                  <a16:creationId xmlns:a16="http://schemas.microsoft.com/office/drawing/2014/main" id="{CB2B0458-507D-43E8-B56C-F0CED4CAF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28">
              <a:extLst>
                <a:ext uri="{FF2B5EF4-FFF2-40B4-BE49-F238E27FC236}">
                  <a16:creationId xmlns:a16="http://schemas.microsoft.com/office/drawing/2014/main" id="{7675565E-26DD-486E-B047-99568C1FF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29">
              <a:extLst>
                <a:ext uri="{FF2B5EF4-FFF2-40B4-BE49-F238E27FC236}">
                  <a16:creationId xmlns:a16="http://schemas.microsoft.com/office/drawing/2014/main" id="{5434B238-B1E6-469A-9A4E-26CC34BC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0">
              <a:extLst>
                <a:ext uri="{FF2B5EF4-FFF2-40B4-BE49-F238E27FC236}">
                  <a16:creationId xmlns:a16="http://schemas.microsoft.com/office/drawing/2014/main" id="{06B74BB5-A917-465D-92AF-7A24D0854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31">
              <a:extLst>
                <a:ext uri="{FF2B5EF4-FFF2-40B4-BE49-F238E27FC236}">
                  <a16:creationId xmlns:a16="http://schemas.microsoft.com/office/drawing/2014/main" id="{CADDD9FF-E0DA-4B0B-8004-2BDB7DA2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75" name="Picture 2">
            <a:extLst>
              <a:ext uri="{FF2B5EF4-FFF2-40B4-BE49-F238E27FC236}">
                <a16:creationId xmlns:a16="http://schemas.microsoft.com/office/drawing/2014/main" id="{CB54E949-8598-44D5-95F6-C31D8E650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0145556-8495-41A9-B614-5C46639E3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3"/>
            <a:ext cx="2743310" cy="4255024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rgbClr val="FFFFFF"/>
                </a:solidFill>
              </a:rPr>
              <a:t>Debate socrático</a:t>
            </a: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:a16="http://schemas.microsoft.com/office/drawing/2014/main" id="{214C2356-47BF-4C13-9B0D-ECDEF8993C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028682"/>
              </p:ext>
            </p:extLst>
          </p:nvPr>
        </p:nvGraphicFramePr>
        <p:xfrm>
          <a:off x="4160200" y="477567"/>
          <a:ext cx="7818825" cy="5976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5501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4C88E-4637-4F2A-A24D-AAA3228A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referencias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E40C9BD-4FAC-4F2C-9E9E-F3193CDAF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49" y="2236236"/>
            <a:ext cx="10374726" cy="3541712"/>
          </a:xfrm>
        </p:spPr>
        <p:txBody>
          <a:bodyPr/>
          <a:lstStyle/>
          <a:p>
            <a:r>
              <a:rPr lang="es-MX" dirty="0"/>
              <a:t>Burns, D. (1995). Sentirse bien. Para lograr una vida plena de energía, confianza en sí mismo/a mediante el control del estado de ánimo. España: </a:t>
            </a:r>
            <a:r>
              <a:rPr lang="es-MX" dirty="0" err="1"/>
              <a:t>Altava</a:t>
            </a:r>
            <a:r>
              <a:rPr lang="es-MX" dirty="0"/>
              <a:t>.</a:t>
            </a:r>
          </a:p>
          <a:p>
            <a:r>
              <a:rPr lang="es-MX" dirty="0"/>
              <a:t>Clark, D. y Beck, A. (2013) Terapia cognitiva para trastornos de ansiedad. Desclée De Brouwer.</a:t>
            </a:r>
          </a:p>
          <a:p>
            <a:r>
              <a:rPr lang="es-MX" dirty="0"/>
              <a:t>Ruíz, M., Díaz, M., y Villalobos, A. (2012). Manual de técnicas de intervención cognitivo conductuales. Desclée De Brouwer.</a:t>
            </a:r>
          </a:p>
        </p:txBody>
      </p:sp>
    </p:spTree>
    <p:extLst>
      <p:ext uri="{BB962C8B-B14F-4D97-AF65-F5344CB8AC3E}">
        <p14:creationId xmlns:p14="http://schemas.microsoft.com/office/powerpoint/2010/main" val="409768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F04D02B2-0CF7-407E-A7F3-CEB52ABEB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6DDA51F-AA5F-45C8-84DC-CEAE96F2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84" name="Rectangle 5">
              <a:extLst>
                <a:ext uri="{FF2B5EF4-FFF2-40B4-BE49-F238E27FC236}">
                  <a16:creationId xmlns:a16="http://schemas.microsoft.com/office/drawing/2014/main" id="{BF34871E-B64D-47C9-ABC1-518F49729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2EFC3199-B82F-435F-A30D-F593CBD580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38E53882-1F61-43E0-B79A-ACED33847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F52A5BC5-6859-40F8-8B67-F512117D6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9">
              <a:extLst>
                <a:ext uri="{FF2B5EF4-FFF2-40B4-BE49-F238E27FC236}">
                  <a16:creationId xmlns:a16="http://schemas.microsoft.com/office/drawing/2014/main" id="{CEB5A396-50E3-4BD8-8963-F88BE3D59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1188D78F-BD3C-404E-A542-863D7DE02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C5F2E59C-EE00-47F4-94B8-5DF072AE5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12">
              <a:extLst>
                <a:ext uri="{FF2B5EF4-FFF2-40B4-BE49-F238E27FC236}">
                  <a16:creationId xmlns:a16="http://schemas.microsoft.com/office/drawing/2014/main" id="{E953844C-2F95-4BCB-925D-89BCF1325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3">
              <a:extLst>
                <a:ext uri="{FF2B5EF4-FFF2-40B4-BE49-F238E27FC236}">
                  <a16:creationId xmlns:a16="http://schemas.microsoft.com/office/drawing/2014/main" id="{16DFAD72-0B21-43D6-BAD6-901CC9940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4">
              <a:extLst>
                <a:ext uri="{FF2B5EF4-FFF2-40B4-BE49-F238E27FC236}">
                  <a16:creationId xmlns:a16="http://schemas.microsoft.com/office/drawing/2014/main" id="{9C3588CC-2440-440D-A141-9206C65A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15">
              <a:extLst>
                <a:ext uri="{FF2B5EF4-FFF2-40B4-BE49-F238E27FC236}">
                  <a16:creationId xmlns:a16="http://schemas.microsoft.com/office/drawing/2014/main" id="{0A71A2F7-613C-41A9-B808-A8E1BDC23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Line 16">
              <a:extLst>
                <a:ext uri="{FF2B5EF4-FFF2-40B4-BE49-F238E27FC236}">
                  <a16:creationId xmlns:a16="http://schemas.microsoft.com/office/drawing/2014/main" id="{CCC8072C-0F4A-440E-85F8-21BD6CFCB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6" name="Freeform 17">
              <a:extLst>
                <a:ext uri="{FF2B5EF4-FFF2-40B4-BE49-F238E27FC236}">
                  <a16:creationId xmlns:a16="http://schemas.microsoft.com/office/drawing/2014/main" id="{4B4C9869-76AD-4C59-8DD5-6B58C2D71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18">
              <a:extLst>
                <a:ext uri="{FF2B5EF4-FFF2-40B4-BE49-F238E27FC236}">
                  <a16:creationId xmlns:a16="http://schemas.microsoft.com/office/drawing/2014/main" id="{87FF3E02-500A-4F64-8848-E736A2C77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19">
              <a:extLst>
                <a:ext uri="{FF2B5EF4-FFF2-40B4-BE49-F238E27FC236}">
                  <a16:creationId xmlns:a16="http://schemas.microsoft.com/office/drawing/2014/main" id="{60D3FC48-EA2B-469C-AA24-76B0D7DAE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0">
              <a:extLst>
                <a:ext uri="{FF2B5EF4-FFF2-40B4-BE49-F238E27FC236}">
                  <a16:creationId xmlns:a16="http://schemas.microsoft.com/office/drawing/2014/main" id="{457EFF6D-A151-4B71-A304-9746BCC3F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Rectangle 21">
              <a:extLst>
                <a:ext uri="{FF2B5EF4-FFF2-40B4-BE49-F238E27FC236}">
                  <a16:creationId xmlns:a16="http://schemas.microsoft.com/office/drawing/2014/main" id="{5272A688-3CE0-4825-B9B5-94092DCF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92B0BB5B-58FA-47AA-A7CF-6811E1B03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3">
              <a:extLst>
                <a:ext uri="{FF2B5EF4-FFF2-40B4-BE49-F238E27FC236}">
                  <a16:creationId xmlns:a16="http://schemas.microsoft.com/office/drawing/2014/main" id="{5540DDDF-6A7E-4CE4-905A-8D4B83A07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4">
              <a:extLst>
                <a:ext uri="{FF2B5EF4-FFF2-40B4-BE49-F238E27FC236}">
                  <a16:creationId xmlns:a16="http://schemas.microsoft.com/office/drawing/2014/main" id="{809F7269-5CA1-46CB-948C-13787BC47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25">
              <a:extLst>
                <a:ext uri="{FF2B5EF4-FFF2-40B4-BE49-F238E27FC236}">
                  <a16:creationId xmlns:a16="http://schemas.microsoft.com/office/drawing/2014/main" id="{3709D6DA-015F-4C16-94DD-ABEEA131A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26">
              <a:extLst>
                <a:ext uri="{FF2B5EF4-FFF2-40B4-BE49-F238E27FC236}">
                  <a16:creationId xmlns:a16="http://schemas.microsoft.com/office/drawing/2014/main" id="{8B93C08E-CD79-46A8-BA96-3702505C4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27">
              <a:extLst>
                <a:ext uri="{FF2B5EF4-FFF2-40B4-BE49-F238E27FC236}">
                  <a16:creationId xmlns:a16="http://schemas.microsoft.com/office/drawing/2014/main" id="{04FE9491-C10F-4913-B24A-676F284C1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28">
              <a:extLst>
                <a:ext uri="{FF2B5EF4-FFF2-40B4-BE49-F238E27FC236}">
                  <a16:creationId xmlns:a16="http://schemas.microsoft.com/office/drawing/2014/main" id="{913C482B-C5FC-45AD-8C72-73C16C939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29">
              <a:extLst>
                <a:ext uri="{FF2B5EF4-FFF2-40B4-BE49-F238E27FC236}">
                  <a16:creationId xmlns:a16="http://schemas.microsoft.com/office/drawing/2014/main" id="{6C188634-D7BC-4AA4-AE9A-84AD81BB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0">
              <a:extLst>
                <a:ext uri="{FF2B5EF4-FFF2-40B4-BE49-F238E27FC236}">
                  <a16:creationId xmlns:a16="http://schemas.microsoft.com/office/drawing/2014/main" id="{8E7875E7-9177-4B5A-9E27-0112064F8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31">
              <a:extLst>
                <a:ext uri="{FF2B5EF4-FFF2-40B4-BE49-F238E27FC236}">
                  <a16:creationId xmlns:a16="http://schemas.microsoft.com/office/drawing/2014/main" id="{59B8ABC3-D670-4736-84AB-C73CA4B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12" name="Picture 2">
            <a:extLst>
              <a:ext uri="{FF2B5EF4-FFF2-40B4-BE49-F238E27FC236}">
                <a16:creationId xmlns:a16="http://schemas.microsoft.com/office/drawing/2014/main" id="{FD8ABCF5-CC25-4369-8CA0-1016BADA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9A6CAB08-AD55-4410-9A2A-31FA98F24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52DAC3A-4FD0-4A8F-92B6-435AA8039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17" name="Rectangle 5">
              <a:extLst>
                <a:ext uri="{FF2B5EF4-FFF2-40B4-BE49-F238E27FC236}">
                  <a16:creationId xmlns:a16="http://schemas.microsoft.com/office/drawing/2014/main" id="{B9D64E40-B368-413D-8A3E-FFCAA54D2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8" name="Freeform 6">
              <a:extLst>
                <a:ext uri="{FF2B5EF4-FFF2-40B4-BE49-F238E27FC236}">
                  <a16:creationId xmlns:a16="http://schemas.microsoft.com/office/drawing/2014/main" id="{5E116B13-6012-4840-AA3B-C716469FB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7">
              <a:extLst>
                <a:ext uri="{FF2B5EF4-FFF2-40B4-BE49-F238E27FC236}">
                  <a16:creationId xmlns:a16="http://schemas.microsoft.com/office/drawing/2014/main" id="{2EB1A2A7-7168-4A40-A825-DFEAE52C4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8">
              <a:extLst>
                <a:ext uri="{FF2B5EF4-FFF2-40B4-BE49-F238E27FC236}">
                  <a16:creationId xmlns:a16="http://schemas.microsoft.com/office/drawing/2014/main" id="{90019991-73F1-47C6-A7D4-A9D263127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9">
              <a:extLst>
                <a:ext uri="{FF2B5EF4-FFF2-40B4-BE49-F238E27FC236}">
                  <a16:creationId xmlns:a16="http://schemas.microsoft.com/office/drawing/2014/main" id="{916C4EC5-59EA-4C75-AF70-4873CD115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10">
              <a:extLst>
                <a:ext uri="{FF2B5EF4-FFF2-40B4-BE49-F238E27FC236}">
                  <a16:creationId xmlns:a16="http://schemas.microsoft.com/office/drawing/2014/main" id="{C8961F09-0B82-40F7-B928-E5AF33930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11">
              <a:extLst>
                <a:ext uri="{FF2B5EF4-FFF2-40B4-BE49-F238E27FC236}">
                  <a16:creationId xmlns:a16="http://schemas.microsoft.com/office/drawing/2014/main" id="{F71479E5-D9A2-476B-B2D2-F67D3478C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12">
              <a:extLst>
                <a:ext uri="{FF2B5EF4-FFF2-40B4-BE49-F238E27FC236}">
                  <a16:creationId xmlns:a16="http://schemas.microsoft.com/office/drawing/2014/main" id="{D6720850-6192-469B-B9BF-FB5018351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13">
              <a:extLst>
                <a:ext uri="{FF2B5EF4-FFF2-40B4-BE49-F238E27FC236}">
                  <a16:creationId xmlns:a16="http://schemas.microsoft.com/office/drawing/2014/main" id="{C431C61F-33D7-4D0A-BBD2-B0FD71E6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14">
              <a:extLst>
                <a:ext uri="{FF2B5EF4-FFF2-40B4-BE49-F238E27FC236}">
                  <a16:creationId xmlns:a16="http://schemas.microsoft.com/office/drawing/2014/main" id="{7EE14CC4-51E1-47A6-8808-25ED854E3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15">
              <a:extLst>
                <a:ext uri="{FF2B5EF4-FFF2-40B4-BE49-F238E27FC236}">
                  <a16:creationId xmlns:a16="http://schemas.microsoft.com/office/drawing/2014/main" id="{38A3C423-01E5-46A5-85C7-AC8ADCEEE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Line 16">
              <a:extLst>
                <a:ext uri="{FF2B5EF4-FFF2-40B4-BE49-F238E27FC236}">
                  <a16:creationId xmlns:a16="http://schemas.microsoft.com/office/drawing/2014/main" id="{041BAF2E-E821-41EC-A7B2-BEB2E1833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9" name="Freeform 17">
              <a:extLst>
                <a:ext uri="{FF2B5EF4-FFF2-40B4-BE49-F238E27FC236}">
                  <a16:creationId xmlns:a16="http://schemas.microsoft.com/office/drawing/2014/main" id="{1A05FB87-BE4B-4B1B-9A30-A3B24375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Freeform 18">
              <a:extLst>
                <a:ext uri="{FF2B5EF4-FFF2-40B4-BE49-F238E27FC236}">
                  <a16:creationId xmlns:a16="http://schemas.microsoft.com/office/drawing/2014/main" id="{75C9AE77-A22A-4D13-B947-08FBC6803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19">
              <a:extLst>
                <a:ext uri="{FF2B5EF4-FFF2-40B4-BE49-F238E27FC236}">
                  <a16:creationId xmlns:a16="http://schemas.microsoft.com/office/drawing/2014/main" id="{E7BB7678-664B-4C81-B9BC-9B2C5D7E8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20">
              <a:extLst>
                <a:ext uri="{FF2B5EF4-FFF2-40B4-BE49-F238E27FC236}">
                  <a16:creationId xmlns:a16="http://schemas.microsoft.com/office/drawing/2014/main" id="{1EA72C94-7B99-4B7C-BBD6-184C1DBEE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3" name="Rectangle 21">
              <a:extLst>
                <a:ext uri="{FF2B5EF4-FFF2-40B4-BE49-F238E27FC236}">
                  <a16:creationId xmlns:a16="http://schemas.microsoft.com/office/drawing/2014/main" id="{01875D0F-2424-4389-BB79-B7877502E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4" name="Freeform 22">
              <a:extLst>
                <a:ext uri="{FF2B5EF4-FFF2-40B4-BE49-F238E27FC236}">
                  <a16:creationId xmlns:a16="http://schemas.microsoft.com/office/drawing/2014/main" id="{927F5A31-C681-4932-BEFD-B223D6F20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5" name="Freeform 23">
              <a:extLst>
                <a:ext uri="{FF2B5EF4-FFF2-40B4-BE49-F238E27FC236}">
                  <a16:creationId xmlns:a16="http://schemas.microsoft.com/office/drawing/2014/main" id="{DAD9D8E8-3E55-4DDA-80B0-6508DFC58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6" name="Freeform 24">
              <a:extLst>
                <a:ext uri="{FF2B5EF4-FFF2-40B4-BE49-F238E27FC236}">
                  <a16:creationId xmlns:a16="http://schemas.microsoft.com/office/drawing/2014/main" id="{D22A1C63-7C05-4DA9-8684-DC69A5D9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7" name="Freeform 25">
              <a:extLst>
                <a:ext uri="{FF2B5EF4-FFF2-40B4-BE49-F238E27FC236}">
                  <a16:creationId xmlns:a16="http://schemas.microsoft.com/office/drawing/2014/main" id="{A8B355B6-F766-4BB2-A54B-CE32BC49A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8" name="Freeform 26">
              <a:extLst>
                <a:ext uri="{FF2B5EF4-FFF2-40B4-BE49-F238E27FC236}">
                  <a16:creationId xmlns:a16="http://schemas.microsoft.com/office/drawing/2014/main" id="{D8DD30D1-F2F5-4FCF-889A-5AC14EFF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9" name="Freeform 27">
              <a:extLst>
                <a:ext uri="{FF2B5EF4-FFF2-40B4-BE49-F238E27FC236}">
                  <a16:creationId xmlns:a16="http://schemas.microsoft.com/office/drawing/2014/main" id="{CB2B0458-507D-43E8-B56C-F0CED4CAF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0" name="Freeform 28">
              <a:extLst>
                <a:ext uri="{FF2B5EF4-FFF2-40B4-BE49-F238E27FC236}">
                  <a16:creationId xmlns:a16="http://schemas.microsoft.com/office/drawing/2014/main" id="{7675565E-26DD-486E-B047-99568C1FF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1" name="Freeform 29">
              <a:extLst>
                <a:ext uri="{FF2B5EF4-FFF2-40B4-BE49-F238E27FC236}">
                  <a16:creationId xmlns:a16="http://schemas.microsoft.com/office/drawing/2014/main" id="{5434B238-B1E6-469A-9A4E-26CC34BC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2" name="Freeform 30">
              <a:extLst>
                <a:ext uri="{FF2B5EF4-FFF2-40B4-BE49-F238E27FC236}">
                  <a16:creationId xmlns:a16="http://schemas.microsoft.com/office/drawing/2014/main" id="{06B74BB5-A917-465D-92AF-7A24D0854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3" name="Freeform 31">
              <a:extLst>
                <a:ext uri="{FF2B5EF4-FFF2-40B4-BE49-F238E27FC236}">
                  <a16:creationId xmlns:a16="http://schemas.microsoft.com/office/drawing/2014/main" id="{CADDD9FF-E0DA-4B0B-8004-2BDB7DA2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45" name="Picture 2">
            <a:extLst>
              <a:ext uri="{FF2B5EF4-FFF2-40B4-BE49-F238E27FC236}">
                <a16:creationId xmlns:a16="http://schemas.microsoft.com/office/drawing/2014/main" id="{CB54E949-8598-44D5-95F6-C31D8E650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A4BA30-3CC5-4933-81C1-471457B8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36" y="1134682"/>
            <a:ext cx="3478802" cy="4255024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Técnicas cognitivas</a:t>
            </a:r>
            <a:br>
              <a:rPr lang="es-MX" sz="2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16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s-MX" sz="1600" dirty="0" err="1">
                <a:solidFill>
                  <a:schemeClr val="tx2">
                    <a:lumMod val="75000"/>
                  </a:schemeClr>
                </a:solidFill>
              </a:rPr>
              <a:t>Re-procesamiento</a:t>
            </a:r>
            <a:r>
              <a:rPr lang="es-MX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s-MX" sz="1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1600" dirty="0">
                <a:solidFill>
                  <a:schemeClr val="tx2">
                    <a:lumMod val="75000"/>
                  </a:schemeClr>
                </a:solidFill>
              </a:rPr>
              <a:t>de información o revaloración)</a:t>
            </a:r>
          </a:p>
        </p:txBody>
      </p:sp>
      <p:graphicFrame>
        <p:nvGraphicFramePr>
          <p:cNvPr id="76" name="Marcador de contenido 3">
            <a:extLst>
              <a:ext uri="{FF2B5EF4-FFF2-40B4-BE49-F238E27FC236}">
                <a16:creationId xmlns:a16="http://schemas.microsoft.com/office/drawing/2014/main" id="{5A1A39A4-CE85-4610-976E-2C6184B9B7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359206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6523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74650BE-3B70-4932-8415-4E0842D1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evitar señales de seguridad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4B5EB3A-BE11-4740-9D4A-A56AB54D1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11203" y="2249487"/>
            <a:ext cx="3549650" cy="354965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D26B4E-62C6-4C89-B543-CA85BA2ED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114" y="2249487"/>
            <a:ext cx="4710683" cy="354171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s-MX" dirty="0">
                <a:solidFill>
                  <a:schemeClr val="bg1"/>
                </a:solidFill>
                <a:effectLst/>
              </a:rPr>
              <a:t>La seguridad es muy limitada, ya que hay una reducción inmediata de la ansiedad, en lugar de hacerlo como la estrategia de afrontamiento a largo plazo.</a:t>
            </a:r>
          </a:p>
        </p:txBody>
      </p:sp>
    </p:spTree>
    <p:extLst>
      <p:ext uri="{BB962C8B-B14F-4D97-AF65-F5344CB8AC3E}">
        <p14:creationId xmlns:p14="http://schemas.microsoft.com/office/powerpoint/2010/main" val="267120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8B0BA-0EC5-44A0-A754-0F22AA3A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s-MX">
                <a:solidFill>
                  <a:schemeClr val="bg2">
                    <a:lumMod val="75000"/>
                  </a:schemeClr>
                </a:solidFill>
              </a:rPr>
              <a:t>Pensamiento de modo constructivo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57CF445-EC1D-4191-9356-B2F3E185D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11203" y="2249487"/>
            <a:ext cx="3549650" cy="354965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313FF-3FC8-4791-ABAB-CA6FDC818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854" y="2257423"/>
            <a:ext cx="4704782" cy="354171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s-MX" dirty="0">
                <a:solidFill>
                  <a:schemeClr val="bg1"/>
                </a:solidFill>
                <a:effectLst/>
              </a:rPr>
              <a:t>Realizar una revaloración más constructiva y basada en la realidad de la amenaza percibida.</a:t>
            </a:r>
          </a:p>
          <a:p>
            <a:pPr algn="just">
              <a:lnSpc>
                <a:spcPct val="110000"/>
              </a:lnSpc>
            </a:pPr>
            <a:r>
              <a:rPr lang="es-MX" dirty="0">
                <a:solidFill>
                  <a:schemeClr val="bg1"/>
                </a:solidFill>
                <a:effectLst/>
              </a:rPr>
              <a:t>Capacidad para iniciar el pensamiento reflexivo, de ser </a:t>
            </a:r>
            <a:r>
              <a:rPr lang="es-MX" dirty="0" err="1">
                <a:solidFill>
                  <a:schemeClr val="bg1"/>
                </a:solidFill>
                <a:effectLst/>
              </a:rPr>
              <a:t>auto-conscientes</a:t>
            </a:r>
            <a:r>
              <a:rPr lang="es-MX" dirty="0">
                <a:solidFill>
                  <a:schemeClr val="bg1"/>
                </a:solidFill>
                <a:effectLst/>
              </a:rPr>
              <a:t> y de evaluar nuestros propios pensamientos.</a:t>
            </a:r>
          </a:p>
        </p:txBody>
      </p:sp>
    </p:spTree>
    <p:extLst>
      <p:ext uri="{BB962C8B-B14F-4D97-AF65-F5344CB8AC3E}">
        <p14:creationId xmlns:p14="http://schemas.microsoft.com/office/powerpoint/2010/main" val="250010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6C59C-64F8-47D9-B2C9-798EB7601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Evaluación de recursos de afrontamiento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84207F-CF3A-4B40-9E0F-0C86C4978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0" y="2249485"/>
            <a:ext cx="4878389" cy="38067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OPTIMISTA</a:t>
            </a:r>
          </a:p>
          <a:p>
            <a:r>
              <a:rPr lang="es-MX" sz="2800" dirty="0">
                <a:solidFill>
                  <a:schemeClr val="bg2">
                    <a:lumMod val="75000"/>
                  </a:schemeClr>
                </a:solidFill>
              </a:rPr>
              <a:t>Autoconfianza: </a:t>
            </a:r>
            <a:r>
              <a:rPr lang="es-MX" sz="2800" dirty="0">
                <a:solidFill>
                  <a:schemeClr val="bg1"/>
                </a:solidFill>
                <a:effectLst/>
              </a:rPr>
              <a:t>Va</a:t>
            </a:r>
            <a:r>
              <a:rPr lang="es-MX" sz="2800" i="1" dirty="0">
                <a:solidFill>
                  <a:schemeClr val="bg1"/>
                </a:solidFill>
                <a:effectLst/>
              </a:rPr>
              <a:t>lora</a:t>
            </a:r>
            <a:r>
              <a:rPr lang="es-MX" sz="2800" i="1" dirty="0">
                <a:solidFill>
                  <a:schemeClr val="bg1"/>
                </a:solidFill>
              </a:rPr>
              <a:t>ción </a:t>
            </a:r>
            <a:r>
              <a:rPr lang="es-MX" sz="2800" i="1" dirty="0">
                <a:solidFill>
                  <a:schemeClr val="bg1"/>
                </a:solidFill>
                <a:effectLst/>
              </a:rPr>
              <a:t>positiva que hace un individuo de sus recursos y haberes a fin de resolver problemas y manejar la amenaza.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A762633-17AB-4B11-BF1B-F2DA30F4D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5030790" cy="354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chemeClr val="bg2">
                    <a:lumMod val="75000"/>
                  </a:schemeClr>
                </a:solidFill>
                <a:effectLst/>
              </a:rPr>
              <a:t>ANSIOSO</a:t>
            </a:r>
          </a:p>
          <a:p>
            <a:r>
              <a:rPr lang="es-MX" sz="28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Vulnerabilidad personal: </a:t>
            </a:r>
            <a:r>
              <a:rPr lang="es-MX" sz="2800" i="1" dirty="0">
                <a:solidFill>
                  <a:schemeClr val="bg1"/>
                </a:solidFill>
                <a:effectLst/>
              </a:rPr>
              <a:t>Recursos insuficientes, interpretan la información entrante más en términos de sus puntos débiles que de sus fortalezas.</a:t>
            </a:r>
          </a:p>
        </p:txBody>
      </p:sp>
    </p:spTree>
    <p:extLst>
      <p:ext uri="{BB962C8B-B14F-4D97-AF65-F5344CB8AC3E}">
        <p14:creationId xmlns:p14="http://schemas.microsoft.com/office/powerpoint/2010/main" val="108499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EE22D6B-DEC7-47A7-9CEA-B306CCB3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pPr algn="ctr"/>
            <a:r>
              <a:rPr lang="es-MX" sz="3100" dirty="0"/>
              <a:t>Procesamiento de información</a:t>
            </a:r>
          </a:p>
        </p:txBody>
      </p:sp>
      <p:sp useBgFill="1">
        <p:nvSpPr>
          <p:cNvPr id="39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91C31D-0322-40FC-9E10-2D8A8EFE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041" y="2293714"/>
            <a:ext cx="5831944" cy="2511872"/>
          </a:xfrm>
        </p:spPr>
        <p:txBody>
          <a:bodyPr>
            <a:normAutofit/>
          </a:bodyPr>
          <a:lstStyle/>
          <a:p>
            <a:r>
              <a:rPr lang="es-MX" dirty="0"/>
              <a:t>El procesamiento de información que se produce en este nivel más consciente y controlado retroalimentará el modo de amenaza para fortalecer o debilitar la intensidad de la activación.</a:t>
            </a:r>
          </a:p>
        </p:txBody>
      </p:sp>
    </p:spTree>
    <p:extLst>
      <p:ext uri="{BB962C8B-B14F-4D97-AF65-F5344CB8AC3E}">
        <p14:creationId xmlns:p14="http://schemas.microsoft.com/office/powerpoint/2010/main" val="74904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pacman">
            <a:extLst>
              <a:ext uri="{FF2B5EF4-FFF2-40B4-BE49-F238E27FC236}">
                <a16:creationId xmlns:a16="http://schemas.microsoft.com/office/drawing/2014/main" id="{C74A1980-545A-4D1D-91E8-B34FD741E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63" y="1265542"/>
            <a:ext cx="4296049" cy="50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pacman fantasmas">
            <a:extLst>
              <a:ext uri="{FF2B5EF4-FFF2-40B4-BE49-F238E27FC236}">
                <a16:creationId xmlns:a16="http://schemas.microsoft.com/office/drawing/2014/main" id="{01DDB2BB-B968-47B8-A67B-E34758ED0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99" y="4134677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esultado de imagen para pacman fantasmas">
            <a:extLst>
              <a:ext uri="{FF2B5EF4-FFF2-40B4-BE49-F238E27FC236}">
                <a16:creationId xmlns:a16="http://schemas.microsoft.com/office/drawing/2014/main" id="{F30BA579-874A-4435-A7DA-0EFA598D9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134" y="1302024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esultado de imagen para pacman fantasmas">
            <a:extLst>
              <a:ext uri="{FF2B5EF4-FFF2-40B4-BE49-F238E27FC236}">
                <a16:creationId xmlns:a16="http://schemas.microsoft.com/office/drawing/2014/main" id="{2FF824DD-BA90-48D7-A183-3F48CA5B0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65" y="2903956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Resultado de imagen para pacman fantasmas">
            <a:extLst>
              <a:ext uri="{FF2B5EF4-FFF2-40B4-BE49-F238E27FC236}">
                <a16:creationId xmlns:a16="http://schemas.microsoft.com/office/drawing/2014/main" id="{6CE06039-BFCA-43FF-A659-1B7568F16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656" y="3009387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n para pacman fantasmas">
            <a:extLst>
              <a:ext uri="{FF2B5EF4-FFF2-40B4-BE49-F238E27FC236}">
                <a16:creationId xmlns:a16="http://schemas.microsoft.com/office/drawing/2014/main" id="{F8E7089A-70D7-4409-818E-C157BB519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107" y="4113880"/>
            <a:ext cx="336453" cy="33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do de imagen para pacman fantasmas">
            <a:extLst>
              <a:ext uri="{FF2B5EF4-FFF2-40B4-BE49-F238E27FC236}">
                <a16:creationId xmlns:a16="http://schemas.microsoft.com/office/drawing/2014/main" id="{953DD8E5-4EEC-43F0-A39F-DEFC5141B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879" y="3458305"/>
            <a:ext cx="336453" cy="33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sultado de imagen para pacman fantasmas">
            <a:extLst>
              <a:ext uri="{FF2B5EF4-FFF2-40B4-BE49-F238E27FC236}">
                <a16:creationId xmlns:a16="http://schemas.microsoft.com/office/drawing/2014/main" id="{7EE28009-FE00-4EE7-BF5C-C24F3CD52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52" y="3833190"/>
            <a:ext cx="336453" cy="33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n para pacman fantasmas">
            <a:extLst>
              <a:ext uri="{FF2B5EF4-FFF2-40B4-BE49-F238E27FC236}">
                <a16:creationId xmlns:a16="http://schemas.microsoft.com/office/drawing/2014/main" id="{F3900D2E-AE78-468F-A6DC-C348E3687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07" y="2651885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para pacman fantasmas">
            <a:extLst>
              <a:ext uri="{FF2B5EF4-FFF2-40B4-BE49-F238E27FC236}">
                <a16:creationId xmlns:a16="http://schemas.microsoft.com/office/drawing/2014/main" id="{E4262AC0-F998-4C41-9E02-14F4FC85C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513" y="3954012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pacman fantasmas">
            <a:extLst>
              <a:ext uri="{FF2B5EF4-FFF2-40B4-BE49-F238E27FC236}">
                <a16:creationId xmlns:a16="http://schemas.microsoft.com/office/drawing/2014/main" id="{7649FEAA-FEC0-486D-B8A6-23953686D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68" y="5214854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n para pacman fantasmas">
            <a:extLst>
              <a:ext uri="{FF2B5EF4-FFF2-40B4-BE49-F238E27FC236}">
                <a16:creationId xmlns:a16="http://schemas.microsoft.com/office/drawing/2014/main" id="{1A9C9AA3-0E6C-464E-90A7-B79FDE0AF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556" y="1446722"/>
            <a:ext cx="897835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Resultado de imagen para pacman fantasmas">
            <a:extLst>
              <a:ext uri="{FF2B5EF4-FFF2-40B4-BE49-F238E27FC236}">
                <a16:creationId xmlns:a16="http://schemas.microsoft.com/office/drawing/2014/main" id="{33CBD3E6-252E-4047-A025-A27BCB3FD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126" y="5431069"/>
            <a:ext cx="823016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Resultado de imagen para pacman fantasmas">
            <a:extLst>
              <a:ext uri="{FF2B5EF4-FFF2-40B4-BE49-F238E27FC236}">
                <a16:creationId xmlns:a16="http://schemas.microsoft.com/office/drawing/2014/main" id="{5F58456F-5239-42EC-B124-58D73D77F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340" y="2337972"/>
            <a:ext cx="823016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esultado de imagen para pacman fantasmas">
            <a:extLst>
              <a:ext uri="{FF2B5EF4-FFF2-40B4-BE49-F238E27FC236}">
                <a16:creationId xmlns:a16="http://schemas.microsoft.com/office/drawing/2014/main" id="{4AF9AD92-B585-496E-90DA-99942BF5F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085" y="758857"/>
            <a:ext cx="823016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Resultado de imagen para pacman fantasmas">
            <a:extLst>
              <a:ext uri="{FF2B5EF4-FFF2-40B4-BE49-F238E27FC236}">
                <a16:creationId xmlns:a16="http://schemas.microsoft.com/office/drawing/2014/main" id="{4BD9E09A-1BCF-4285-B13E-AC237347B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492" y="4029293"/>
            <a:ext cx="823016" cy="8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Imagen relacionada">
            <a:extLst>
              <a:ext uri="{FF2B5EF4-FFF2-40B4-BE49-F238E27FC236}">
                <a16:creationId xmlns:a16="http://schemas.microsoft.com/office/drawing/2014/main" id="{C311AB68-A3B9-405D-836A-4ADF61D8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722" y="3527623"/>
            <a:ext cx="897836" cy="89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Imagen relacionada">
            <a:extLst>
              <a:ext uri="{FF2B5EF4-FFF2-40B4-BE49-F238E27FC236}">
                <a16:creationId xmlns:a16="http://schemas.microsoft.com/office/drawing/2014/main" id="{0143C8B3-3F7C-4550-BAC5-0CBE9696E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665" y="275068"/>
            <a:ext cx="897836" cy="89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Imagen relacionada">
            <a:extLst>
              <a:ext uri="{FF2B5EF4-FFF2-40B4-BE49-F238E27FC236}">
                <a16:creationId xmlns:a16="http://schemas.microsoft.com/office/drawing/2014/main" id="{1F28D67E-7B26-45F5-8EFB-7328065F1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283" y="5470006"/>
            <a:ext cx="897836" cy="89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Imagen relacionada">
            <a:extLst>
              <a:ext uri="{FF2B5EF4-FFF2-40B4-BE49-F238E27FC236}">
                <a16:creationId xmlns:a16="http://schemas.microsoft.com/office/drawing/2014/main" id="{5D7ECAAF-8645-4D5E-8533-A2F3EBD80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918" y="2075896"/>
            <a:ext cx="897836" cy="89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237313-006B-4172-8E55-C68F7852D466}"/>
              </a:ext>
            </a:extLst>
          </p:cNvPr>
          <p:cNvSpPr txBox="1"/>
          <p:nvPr/>
        </p:nvSpPr>
        <p:spPr>
          <a:xfrm>
            <a:off x="1505911" y="6367842"/>
            <a:ext cx="335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Información de confirmación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pic>
        <p:nvPicPr>
          <p:cNvPr id="29" name="Picture 4" descr="Resultado de imagen para pacman fantasmas">
            <a:extLst>
              <a:ext uri="{FF2B5EF4-FFF2-40B4-BE49-F238E27FC236}">
                <a16:creationId xmlns:a16="http://schemas.microsoft.com/office/drawing/2014/main" id="{72B96FB9-8149-48AB-BD01-FAB7EE93A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50" y="6384282"/>
            <a:ext cx="336453" cy="33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954DC44-F790-4406-83E5-B8F539FA3EB3}"/>
              </a:ext>
            </a:extLst>
          </p:cNvPr>
          <p:cNvSpPr txBox="1"/>
          <p:nvPr/>
        </p:nvSpPr>
        <p:spPr>
          <a:xfrm>
            <a:off x="1193150" y="253171"/>
            <a:ext cx="572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PROCESAMIENTO DE INFORMACIÓN</a:t>
            </a:r>
          </a:p>
        </p:txBody>
      </p:sp>
    </p:spTree>
    <p:extLst>
      <p:ext uri="{BB962C8B-B14F-4D97-AF65-F5344CB8AC3E}">
        <p14:creationId xmlns:p14="http://schemas.microsoft.com/office/powerpoint/2010/main" val="329466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5FC14DC2-4A54-40AC-8EF3-06CEBE60D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8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8EC2BBA-55E7-4DA8-AF56-7DBA1F819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4" name="Picture 12" descr="Imagen relacionada">
            <a:extLst>
              <a:ext uri="{FF2B5EF4-FFF2-40B4-BE49-F238E27FC236}">
                <a16:creationId xmlns:a16="http://schemas.microsoft.com/office/drawing/2014/main" id="{E0F0FDF2-BB29-4AE8-882E-B144717F3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7433" y="643467"/>
            <a:ext cx="5571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C1280DF-8677-4AC3-81D3-C61861CBA508}"/>
              </a:ext>
            </a:extLst>
          </p:cNvPr>
          <p:cNvSpPr txBox="1"/>
          <p:nvPr/>
        </p:nvSpPr>
        <p:spPr>
          <a:xfrm>
            <a:off x="7065511" y="1351722"/>
            <a:ext cx="4108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Pensamientos automáticos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9571DBA-7FDC-4113-A783-4BDF2D2AF6FE}"/>
              </a:ext>
            </a:extLst>
          </p:cNvPr>
          <p:cNvSpPr txBox="1"/>
          <p:nvPr/>
        </p:nvSpPr>
        <p:spPr>
          <a:xfrm>
            <a:off x="7065511" y="2295352"/>
            <a:ext cx="4108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Creencias intermedias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EBEAC3D-4FF7-4708-A42A-056B6FE3EEBD}"/>
              </a:ext>
            </a:extLst>
          </p:cNvPr>
          <p:cNvSpPr txBox="1"/>
          <p:nvPr/>
        </p:nvSpPr>
        <p:spPr>
          <a:xfrm>
            <a:off x="7128920" y="4886152"/>
            <a:ext cx="4108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Creencias centrales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18A487B-DEEE-43D6-9AA6-86473F7FCA7D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280452" y="1613332"/>
            <a:ext cx="2785059" cy="9619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B1F73112-879F-4775-9181-1F7CD39221C7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353879" y="2556962"/>
            <a:ext cx="1711632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FE134CF7-D8DE-417E-9AAC-F38E56EEC353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4080552" y="5147762"/>
            <a:ext cx="3048368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34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8D75F-319B-4C6A-B4E5-9227D452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30" y="455156"/>
            <a:ext cx="9905998" cy="1478570"/>
          </a:xfrm>
        </p:spPr>
        <p:txBody>
          <a:bodyPr/>
          <a:lstStyle/>
          <a:p>
            <a:r>
              <a:rPr lang="es-MX" dirty="0">
                <a:solidFill>
                  <a:schemeClr val="bg2">
                    <a:lumMod val="75000"/>
                  </a:schemeClr>
                </a:solidFill>
              </a:rPr>
              <a:t>Pensamientos automáticos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739A5E-44A9-4B08-9DB1-4B53681EE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0528" y="1629002"/>
            <a:ext cx="3192051" cy="3859766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Trastorno de pánico</a:t>
            </a:r>
          </a:p>
          <a:p>
            <a:endParaRPr lang="es-MX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Trastorno de ansiedad generalizada</a:t>
            </a:r>
          </a:p>
          <a:p>
            <a:pPr marL="0" indent="0">
              <a:buNone/>
            </a:pPr>
            <a:endParaRPr lang="es-MX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Trastorno de ansiedad social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C43AB2B-2B3F-4A99-B2CF-FD3A1E919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5486" y="1629002"/>
            <a:ext cx="6467061" cy="4138062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Catástrofe física</a:t>
            </a:r>
          </a:p>
          <a:p>
            <a:endParaRPr lang="es-MX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Posible pérdida y fracaso en el futuro en aspectos valiosos de la vida, miedo a perder el control, incapacidad para soportarlo</a:t>
            </a:r>
          </a:p>
          <a:p>
            <a:endParaRPr lang="es-MX" sz="800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es-MX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Evaluación negativa de los demás, humillación, ejecución social pobre</a:t>
            </a: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29E0FAB3-666B-4138-82D2-AF5520D352DA}"/>
              </a:ext>
            </a:extLst>
          </p:cNvPr>
          <p:cNvSpPr/>
          <p:nvPr/>
        </p:nvSpPr>
        <p:spPr>
          <a:xfrm>
            <a:off x="4674166" y="1629002"/>
            <a:ext cx="399733" cy="523463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02D2BAFC-3E68-4662-896C-3F0EB7EBC8B6}"/>
              </a:ext>
            </a:extLst>
          </p:cNvPr>
          <p:cNvSpPr/>
          <p:nvPr/>
        </p:nvSpPr>
        <p:spPr>
          <a:xfrm>
            <a:off x="4674166" y="3035422"/>
            <a:ext cx="399733" cy="523463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84C019CA-09FD-43ED-9062-E47F15FF8EE9}"/>
              </a:ext>
            </a:extLst>
          </p:cNvPr>
          <p:cNvSpPr/>
          <p:nvPr/>
        </p:nvSpPr>
        <p:spPr>
          <a:xfrm>
            <a:off x="4674165" y="4662543"/>
            <a:ext cx="399733" cy="523463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49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638</Words>
  <Application>Microsoft Office PowerPoint</Application>
  <PresentationFormat>Panorámica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Baskerville Old Face</vt:lpstr>
      <vt:lpstr>Tw Cen MT</vt:lpstr>
      <vt:lpstr>Circuito</vt:lpstr>
      <vt:lpstr>Técnicas cognitivas para la ansiedad (i)</vt:lpstr>
      <vt:lpstr>Técnicas cognitivas (Re-procesamiento  de información o revaloración)</vt:lpstr>
      <vt:lpstr>evitar señales de seguridad</vt:lpstr>
      <vt:lpstr>Pensamiento de modo constructivo</vt:lpstr>
      <vt:lpstr>Evaluación de recursos de afrontamiento</vt:lpstr>
      <vt:lpstr>Procesamiento de información</vt:lpstr>
      <vt:lpstr>Presentación de PowerPoint</vt:lpstr>
      <vt:lpstr>Presentación de PowerPoint</vt:lpstr>
      <vt:lpstr>Pensamientos automáticos</vt:lpstr>
      <vt:lpstr>Creencias intermedias</vt:lpstr>
      <vt:lpstr>Creencias centrales</vt:lpstr>
      <vt:lpstr>Presentación de PowerPoint</vt:lpstr>
      <vt:lpstr>Intervenciones cognitivas</vt:lpstr>
      <vt:lpstr>Presentación de PowerPoint</vt:lpstr>
      <vt:lpstr>Presentación de PowerPoint</vt:lpstr>
      <vt:lpstr>Debate socrático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cognitivas para la ansiedad (i)</dc:title>
  <dc:creator>mari</dc:creator>
  <cp:lastModifiedBy>mari</cp:lastModifiedBy>
  <cp:revision>4</cp:revision>
  <dcterms:created xsi:type="dcterms:W3CDTF">2019-08-09T03:32:10Z</dcterms:created>
  <dcterms:modified xsi:type="dcterms:W3CDTF">2019-08-09T04:14:40Z</dcterms:modified>
</cp:coreProperties>
</file>